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58" r:id="rId4"/>
  </p:sldIdLst>
  <p:sldSz cx="7559675" cy="7559675"/>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93"/>
    <p:restoredTop sz="94660"/>
  </p:normalViewPr>
  <p:slideViewPr>
    <p:cSldViewPr snapToGrid="0">
      <p:cViewPr varScale="1">
        <p:scale>
          <a:sx n="153" d="100"/>
          <a:sy n="153" d="100"/>
        </p:scale>
        <p:origin x="408"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237197"/>
            <a:ext cx="6425724" cy="2631887"/>
          </a:xfrm>
        </p:spPr>
        <p:txBody>
          <a:bodyPr anchor="b"/>
          <a:lstStyle>
            <a:lvl1pPr algn="ctr">
              <a:defRPr sz="4960"/>
            </a:lvl1pPr>
          </a:lstStyle>
          <a:p>
            <a:r>
              <a:rPr lang="es-MX"/>
              <a:t>Haz clic para modificar el estilo de título del patrón</a:t>
            </a:r>
            <a:endParaRPr lang="en-US" dirty="0"/>
          </a:p>
        </p:txBody>
      </p:sp>
      <p:sp>
        <p:nvSpPr>
          <p:cNvPr id="3" name="Subtitle 2"/>
          <p:cNvSpPr>
            <a:spLocks noGrp="1"/>
          </p:cNvSpPr>
          <p:nvPr>
            <p:ph type="subTitle" idx="1"/>
          </p:nvPr>
        </p:nvSpPr>
        <p:spPr>
          <a:xfrm>
            <a:off x="944960" y="3970580"/>
            <a:ext cx="5669756" cy="1825171"/>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es-MX"/>
              <a:t>Haz clic para editar el estilo de subtítulo del patrón</a:t>
            </a:r>
            <a:endParaRPr lang="en-US" dirty="0"/>
          </a:p>
        </p:txBody>
      </p:sp>
      <p:sp>
        <p:nvSpPr>
          <p:cNvPr id="4" name="Date Placeholder 3"/>
          <p:cNvSpPr>
            <a:spLocks noGrp="1"/>
          </p:cNvSpPr>
          <p:nvPr>
            <p:ph type="dt" sz="half" idx="10"/>
          </p:nvPr>
        </p:nvSpPr>
        <p:spPr/>
        <p:txBody>
          <a:bodyPr/>
          <a:lstStyle/>
          <a:p>
            <a:fld id="{E67C4D6A-BDDF-3947-8F37-65591DD1A937}" type="datetimeFigureOut">
              <a:rPr lang="es-CL" smtClean="0"/>
              <a:t>11-09-26</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057B6B0-ADF3-3240-8B64-36DB75DC1364}" type="slidenum">
              <a:rPr lang="es-CL" smtClean="0"/>
              <a:t>‹Nº›</a:t>
            </a:fld>
            <a:endParaRPr lang="es-CL"/>
          </a:p>
        </p:txBody>
      </p:sp>
    </p:spTree>
    <p:extLst>
      <p:ext uri="{BB962C8B-B14F-4D97-AF65-F5344CB8AC3E}">
        <p14:creationId xmlns:p14="http://schemas.microsoft.com/office/powerpoint/2010/main" val="2955198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MX"/>
              <a:t>Haz clic para modificar el estilo de título del patrón</a:t>
            </a:r>
            <a:endParaRPr lang="en-US" dirty="0"/>
          </a:p>
        </p:txBody>
      </p:sp>
      <p:sp>
        <p:nvSpPr>
          <p:cNvPr id="3" name="Content Placeholder 2"/>
          <p:cNvSpPr>
            <a:spLocks noGrp="1"/>
          </p:cNvSpPr>
          <p:nvPr>
            <p:ph idx="1"/>
          </p:nvPr>
        </p:nvSpPr>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Date Placeholder 3"/>
          <p:cNvSpPr>
            <a:spLocks noGrp="1"/>
          </p:cNvSpPr>
          <p:nvPr>
            <p:ph type="dt" sz="half" idx="10"/>
          </p:nvPr>
        </p:nvSpPr>
        <p:spPr/>
        <p:txBody>
          <a:bodyPr/>
          <a:lstStyle/>
          <a:p>
            <a:fld id="{E67C4D6A-BDDF-3947-8F37-65591DD1A937}" type="datetimeFigureOut">
              <a:rPr lang="es-CL" smtClean="0"/>
              <a:t>11-09-26</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057B6B0-ADF3-3240-8B64-36DB75DC1364}" type="slidenum">
              <a:rPr lang="es-CL" smtClean="0"/>
              <a:t>‹Nº›</a:t>
            </a:fld>
            <a:endParaRPr lang="es-CL"/>
          </a:p>
        </p:txBody>
      </p:sp>
    </p:spTree>
    <p:extLst>
      <p:ext uri="{BB962C8B-B14F-4D97-AF65-F5344CB8AC3E}">
        <p14:creationId xmlns:p14="http://schemas.microsoft.com/office/powerpoint/2010/main" val="18930181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515791" y="1884671"/>
            <a:ext cx="6520220" cy="3144614"/>
          </a:xfrm>
        </p:spPr>
        <p:txBody>
          <a:bodyPr anchor="b"/>
          <a:lstStyle>
            <a:lvl1pPr>
              <a:defRPr sz="4960"/>
            </a:lvl1pPr>
          </a:lstStyle>
          <a:p>
            <a:r>
              <a:rPr lang="es-MX"/>
              <a:t>Haz clic para modificar el estilo de título del patrón</a:t>
            </a:r>
            <a:endParaRPr lang="en-US" dirty="0"/>
          </a:p>
        </p:txBody>
      </p:sp>
      <p:sp>
        <p:nvSpPr>
          <p:cNvPr id="3" name="Text Placeholder 2"/>
          <p:cNvSpPr>
            <a:spLocks noGrp="1"/>
          </p:cNvSpPr>
          <p:nvPr>
            <p:ph type="body" idx="1"/>
          </p:nvPr>
        </p:nvSpPr>
        <p:spPr>
          <a:xfrm>
            <a:off x="515791" y="5059035"/>
            <a:ext cx="6520220" cy="1653678"/>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es-MX"/>
              <a:t>Haga clic para modificar los estilos de texto del patrón</a:t>
            </a:r>
          </a:p>
        </p:txBody>
      </p:sp>
      <p:sp>
        <p:nvSpPr>
          <p:cNvPr id="4" name="Date Placeholder 3"/>
          <p:cNvSpPr>
            <a:spLocks noGrp="1"/>
          </p:cNvSpPr>
          <p:nvPr>
            <p:ph type="dt" sz="half" idx="10"/>
          </p:nvPr>
        </p:nvSpPr>
        <p:spPr/>
        <p:txBody>
          <a:bodyPr/>
          <a:lstStyle/>
          <a:p>
            <a:fld id="{E67C4D6A-BDDF-3947-8F37-65591DD1A937}" type="datetimeFigureOut">
              <a:rPr lang="es-CL" smtClean="0"/>
              <a:t>11-09-26</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057B6B0-ADF3-3240-8B64-36DB75DC1364}" type="slidenum">
              <a:rPr lang="es-CL" smtClean="0"/>
              <a:t>‹Nº›</a:t>
            </a:fld>
            <a:endParaRPr lang="es-CL"/>
          </a:p>
        </p:txBody>
      </p:sp>
    </p:spTree>
    <p:extLst>
      <p:ext uri="{BB962C8B-B14F-4D97-AF65-F5344CB8AC3E}">
        <p14:creationId xmlns:p14="http://schemas.microsoft.com/office/powerpoint/2010/main" val="7740144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MX"/>
              <a:t>Haz clic para modificar el estilo de título del patrón</a:t>
            </a:r>
            <a:endParaRPr lang="en-US" dirty="0"/>
          </a:p>
        </p:txBody>
      </p:sp>
      <p:sp>
        <p:nvSpPr>
          <p:cNvPr id="3" name="Content Placeholder 2"/>
          <p:cNvSpPr>
            <a:spLocks noGrp="1"/>
          </p:cNvSpPr>
          <p:nvPr>
            <p:ph sz="half" idx="1"/>
          </p:nvPr>
        </p:nvSpPr>
        <p:spPr>
          <a:xfrm>
            <a:off x="519728" y="2012414"/>
            <a:ext cx="3212862" cy="4796544"/>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Content Placeholder 3"/>
          <p:cNvSpPr>
            <a:spLocks noGrp="1"/>
          </p:cNvSpPr>
          <p:nvPr>
            <p:ph sz="half" idx="2"/>
          </p:nvPr>
        </p:nvSpPr>
        <p:spPr>
          <a:xfrm>
            <a:off x="3827085" y="2012414"/>
            <a:ext cx="3212862" cy="4796544"/>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5" name="Date Placeholder 4"/>
          <p:cNvSpPr>
            <a:spLocks noGrp="1"/>
          </p:cNvSpPr>
          <p:nvPr>
            <p:ph type="dt" sz="half" idx="10"/>
          </p:nvPr>
        </p:nvSpPr>
        <p:spPr/>
        <p:txBody>
          <a:bodyPr/>
          <a:lstStyle/>
          <a:p>
            <a:fld id="{E67C4D6A-BDDF-3947-8F37-65591DD1A937}" type="datetimeFigureOut">
              <a:rPr lang="es-CL" smtClean="0"/>
              <a:t>11-09-26</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1057B6B0-ADF3-3240-8B64-36DB75DC1364}" type="slidenum">
              <a:rPr lang="es-CL" smtClean="0"/>
              <a:t>‹Nº›</a:t>
            </a:fld>
            <a:endParaRPr lang="es-CL"/>
          </a:p>
        </p:txBody>
      </p:sp>
    </p:spTree>
    <p:extLst>
      <p:ext uri="{BB962C8B-B14F-4D97-AF65-F5344CB8AC3E}">
        <p14:creationId xmlns:p14="http://schemas.microsoft.com/office/powerpoint/2010/main" val="14198471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520712" y="402484"/>
            <a:ext cx="6520220" cy="1461188"/>
          </a:xfrm>
        </p:spPr>
        <p:txBody>
          <a:bodyPr/>
          <a:lstStyle/>
          <a:p>
            <a:r>
              <a:rPr lang="es-MX"/>
              <a:t>Haz clic para modificar el estilo de título del patrón</a:t>
            </a:r>
            <a:endParaRPr lang="en-US" dirty="0"/>
          </a:p>
        </p:txBody>
      </p:sp>
      <p:sp>
        <p:nvSpPr>
          <p:cNvPr id="3" name="Text Placeholder 2"/>
          <p:cNvSpPr>
            <a:spLocks noGrp="1"/>
          </p:cNvSpPr>
          <p:nvPr>
            <p:ph type="body" idx="1"/>
          </p:nvPr>
        </p:nvSpPr>
        <p:spPr>
          <a:xfrm>
            <a:off x="520713" y="1853171"/>
            <a:ext cx="3198096" cy="908210"/>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s-MX"/>
              <a:t>Haga clic para modificar los estilos de texto del patrón</a:t>
            </a:r>
          </a:p>
        </p:txBody>
      </p:sp>
      <p:sp>
        <p:nvSpPr>
          <p:cNvPr id="4" name="Content Placeholder 3"/>
          <p:cNvSpPr>
            <a:spLocks noGrp="1"/>
          </p:cNvSpPr>
          <p:nvPr>
            <p:ph sz="half" idx="2"/>
          </p:nvPr>
        </p:nvSpPr>
        <p:spPr>
          <a:xfrm>
            <a:off x="520713" y="2761381"/>
            <a:ext cx="3198096" cy="4061576"/>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5" name="Text Placeholder 4"/>
          <p:cNvSpPr>
            <a:spLocks noGrp="1"/>
          </p:cNvSpPr>
          <p:nvPr>
            <p:ph type="body" sz="quarter" idx="3"/>
          </p:nvPr>
        </p:nvSpPr>
        <p:spPr>
          <a:xfrm>
            <a:off x="3827086" y="1853171"/>
            <a:ext cx="3213847" cy="908210"/>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s-MX"/>
              <a:t>Haga clic para modificar los estilos de texto del patrón</a:t>
            </a:r>
          </a:p>
        </p:txBody>
      </p:sp>
      <p:sp>
        <p:nvSpPr>
          <p:cNvPr id="6" name="Content Placeholder 5"/>
          <p:cNvSpPr>
            <a:spLocks noGrp="1"/>
          </p:cNvSpPr>
          <p:nvPr>
            <p:ph sz="quarter" idx="4"/>
          </p:nvPr>
        </p:nvSpPr>
        <p:spPr>
          <a:xfrm>
            <a:off x="3827086" y="2761381"/>
            <a:ext cx="3213847" cy="4061576"/>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7" name="Date Placeholder 6"/>
          <p:cNvSpPr>
            <a:spLocks noGrp="1"/>
          </p:cNvSpPr>
          <p:nvPr>
            <p:ph type="dt" sz="half" idx="10"/>
          </p:nvPr>
        </p:nvSpPr>
        <p:spPr/>
        <p:txBody>
          <a:bodyPr/>
          <a:lstStyle/>
          <a:p>
            <a:fld id="{E67C4D6A-BDDF-3947-8F37-65591DD1A937}" type="datetimeFigureOut">
              <a:rPr lang="es-CL" smtClean="0"/>
              <a:t>11-09-26</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1057B6B0-ADF3-3240-8B64-36DB75DC1364}" type="slidenum">
              <a:rPr lang="es-CL" smtClean="0"/>
              <a:t>‹Nº›</a:t>
            </a:fld>
            <a:endParaRPr lang="es-CL"/>
          </a:p>
        </p:txBody>
      </p:sp>
    </p:spTree>
    <p:extLst>
      <p:ext uri="{BB962C8B-B14F-4D97-AF65-F5344CB8AC3E}">
        <p14:creationId xmlns:p14="http://schemas.microsoft.com/office/powerpoint/2010/main" val="624650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MX"/>
              <a:t>Haz clic para modificar el estilo de título del patrón</a:t>
            </a:r>
            <a:endParaRPr lang="en-US" dirty="0"/>
          </a:p>
        </p:txBody>
      </p:sp>
      <p:sp>
        <p:nvSpPr>
          <p:cNvPr id="3" name="Date Placeholder 2"/>
          <p:cNvSpPr>
            <a:spLocks noGrp="1"/>
          </p:cNvSpPr>
          <p:nvPr>
            <p:ph type="dt" sz="half" idx="10"/>
          </p:nvPr>
        </p:nvSpPr>
        <p:spPr/>
        <p:txBody>
          <a:bodyPr/>
          <a:lstStyle/>
          <a:p>
            <a:fld id="{E67C4D6A-BDDF-3947-8F37-65591DD1A937}" type="datetimeFigureOut">
              <a:rPr lang="es-CL" smtClean="0"/>
              <a:t>11-09-26</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1057B6B0-ADF3-3240-8B64-36DB75DC1364}" type="slidenum">
              <a:rPr lang="es-CL" smtClean="0"/>
              <a:t>‹Nº›</a:t>
            </a:fld>
            <a:endParaRPr lang="es-CL"/>
          </a:p>
        </p:txBody>
      </p:sp>
    </p:spTree>
    <p:extLst>
      <p:ext uri="{BB962C8B-B14F-4D97-AF65-F5344CB8AC3E}">
        <p14:creationId xmlns:p14="http://schemas.microsoft.com/office/powerpoint/2010/main" val="34331455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7C4D6A-BDDF-3947-8F37-65591DD1A937}" type="datetimeFigureOut">
              <a:rPr lang="es-CL" smtClean="0"/>
              <a:t>11-09-26</a:t>
            </a:fld>
            <a:endParaRPr lang="es-CL"/>
          </a:p>
        </p:txBody>
      </p:sp>
      <p:sp>
        <p:nvSpPr>
          <p:cNvPr id="3" name="Footer Placeholder 2"/>
          <p:cNvSpPr>
            <a:spLocks noGrp="1"/>
          </p:cNvSpPr>
          <p:nvPr>
            <p:ph type="ftr" sz="quarter" idx="11"/>
          </p:nvPr>
        </p:nvSpPr>
        <p:spPr/>
        <p:txBody>
          <a:bodyPr/>
          <a:lstStyle/>
          <a:p>
            <a:endParaRPr lang="es-CL"/>
          </a:p>
        </p:txBody>
      </p:sp>
      <p:sp>
        <p:nvSpPr>
          <p:cNvPr id="4" name="Slide Number Placeholder 3"/>
          <p:cNvSpPr>
            <a:spLocks noGrp="1"/>
          </p:cNvSpPr>
          <p:nvPr>
            <p:ph type="sldNum" sz="quarter" idx="12"/>
          </p:nvPr>
        </p:nvSpPr>
        <p:spPr/>
        <p:txBody>
          <a:bodyPr/>
          <a:lstStyle/>
          <a:p>
            <a:fld id="{1057B6B0-ADF3-3240-8B64-36DB75DC1364}" type="slidenum">
              <a:rPr lang="es-CL" smtClean="0"/>
              <a:t>‹Nº›</a:t>
            </a:fld>
            <a:endParaRPr lang="es-CL"/>
          </a:p>
        </p:txBody>
      </p:sp>
    </p:spTree>
    <p:extLst>
      <p:ext uri="{BB962C8B-B14F-4D97-AF65-F5344CB8AC3E}">
        <p14:creationId xmlns:p14="http://schemas.microsoft.com/office/powerpoint/2010/main" val="1965791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520712" y="503978"/>
            <a:ext cx="2438192" cy="1763924"/>
          </a:xfrm>
        </p:spPr>
        <p:txBody>
          <a:bodyPr anchor="b"/>
          <a:lstStyle>
            <a:lvl1pPr>
              <a:defRPr sz="2645"/>
            </a:lvl1pPr>
          </a:lstStyle>
          <a:p>
            <a:r>
              <a:rPr lang="es-MX"/>
              <a:t>Haz clic para modificar el estilo de título del patrón</a:t>
            </a:r>
            <a:endParaRPr lang="en-US" dirty="0"/>
          </a:p>
        </p:txBody>
      </p:sp>
      <p:sp>
        <p:nvSpPr>
          <p:cNvPr id="3" name="Content Placeholder 2"/>
          <p:cNvSpPr>
            <a:spLocks noGrp="1"/>
          </p:cNvSpPr>
          <p:nvPr>
            <p:ph idx="1"/>
          </p:nvPr>
        </p:nvSpPr>
        <p:spPr>
          <a:xfrm>
            <a:off x="3213847" y="1088455"/>
            <a:ext cx="3827085" cy="5372269"/>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Text Placeholder 3"/>
          <p:cNvSpPr>
            <a:spLocks noGrp="1"/>
          </p:cNvSpPr>
          <p:nvPr>
            <p:ph type="body" sz="half" idx="2"/>
          </p:nvPr>
        </p:nvSpPr>
        <p:spPr>
          <a:xfrm>
            <a:off x="520712" y="2267902"/>
            <a:ext cx="2438192" cy="4201570"/>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s-MX"/>
              <a:t>Haga clic para modificar los estilos de texto del patrón</a:t>
            </a:r>
          </a:p>
        </p:txBody>
      </p:sp>
      <p:sp>
        <p:nvSpPr>
          <p:cNvPr id="5" name="Date Placeholder 4"/>
          <p:cNvSpPr>
            <a:spLocks noGrp="1"/>
          </p:cNvSpPr>
          <p:nvPr>
            <p:ph type="dt" sz="half" idx="10"/>
          </p:nvPr>
        </p:nvSpPr>
        <p:spPr/>
        <p:txBody>
          <a:bodyPr/>
          <a:lstStyle/>
          <a:p>
            <a:fld id="{E67C4D6A-BDDF-3947-8F37-65591DD1A937}" type="datetimeFigureOut">
              <a:rPr lang="es-CL" smtClean="0"/>
              <a:t>11-09-26</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1057B6B0-ADF3-3240-8B64-36DB75DC1364}" type="slidenum">
              <a:rPr lang="es-CL" smtClean="0"/>
              <a:t>‹Nº›</a:t>
            </a:fld>
            <a:endParaRPr lang="es-CL"/>
          </a:p>
        </p:txBody>
      </p:sp>
    </p:spTree>
    <p:extLst>
      <p:ext uri="{BB962C8B-B14F-4D97-AF65-F5344CB8AC3E}">
        <p14:creationId xmlns:p14="http://schemas.microsoft.com/office/powerpoint/2010/main" val="760724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520712" y="503978"/>
            <a:ext cx="2438192" cy="1763924"/>
          </a:xfrm>
        </p:spPr>
        <p:txBody>
          <a:bodyPr anchor="b"/>
          <a:lstStyle>
            <a:lvl1pPr>
              <a:defRPr sz="2645"/>
            </a:lvl1pPr>
          </a:lstStyle>
          <a:p>
            <a:r>
              <a:rPr lang="es-MX"/>
              <a:t>Haz clic para modificar el estilo de título del patrón</a:t>
            </a:r>
            <a:endParaRPr lang="en-US" dirty="0"/>
          </a:p>
        </p:txBody>
      </p:sp>
      <p:sp>
        <p:nvSpPr>
          <p:cNvPr id="3" name="Picture Placeholder 2"/>
          <p:cNvSpPr>
            <a:spLocks noGrp="1" noChangeAspect="1"/>
          </p:cNvSpPr>
          <p:nvPr>
            <p:ph type="pic" idx="1"/>
          </p:nvPr>
        </p:nvSpPr>
        <p:spPr>
          <a:xfrm>
            <a:off x="3213847" y="1088455"/>
            <a:ext cx="3827085" cy="5372269"/>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es-MX"/>
              <a:t>Haz clic en el icono para agregar una imagen</a:t>
            </a:r>
            <a:endParaRPr lang="en-US" dirty="0"/>
          </a:p>
        </p:txBody>
      </p:sp>
      <p:sp>
        <p:nvSpPr>
          <p:cNvPr id="4" name="Text Placeholder 3"/>
          <p:cNvSpPr>
            <a:spLocks noGrp="1"/>
          </p:cNvSpPr>
          <p:nvPr>
            <p:ph type="body" sz="half" idx="2"/>
          </p:nvPr>
        </p:nvSpPr>
        <p:spPr>
          <a:xfrm>
            <a:off x="520712" y="2267902"/>
            <a:ext cx="2438192" cy="4201570"/>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s-MX"/>
              <a:t>Haga clic para modificar los estilos de texto del patrón</a:t>
            </a:r>
          </a:p>
        </p:txBody>
      </p:sp>
      <p:sp>
        <p:nvSpPr>
          <p:cNvPr id="5" name="Date Placeholder 4"/>
          <p:cNvSpPr>
            <a:spLocks noGrp="1"/>
          </p:cNvSpPr>
          <p:nvPr>
            <p:ph type="dt" sz="half" idx="10"/>
          </p:nvPr>
        </p:nvSpPr>
        <p:spPr/>
        <p:txBody>
          <a:bodyPr/>
          <a:lstStyle/>
          <a:p>
            <a:fld id="{E67C4D6A-BDDF-3947-8F37-65591DD1A937}" type="datetimeFigureOut">
              <a:rPr lang="es-CL" smtClean="0"/>
              <a:t>11-09-26</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1057B6B0-ADF3-3240-8B64-36DB75DC1364}" type="slidenum">
              <a:rPr lang="es-CL" smtClean="0"/>
              <a:t>‹Nº›</a:t>
            </a:fld>
            <a:endParaRPr lang="es-CL"/>
          </a:p>
        </p:txBody>
      </p:sp>
    </p:spTree>
    <p:extLst>
      <p:ext uri="{BB962C8B-B14F-4D97-AF65-F5344CB8AC3E}">
        <p14:creationId xmlns:p14="http://schemas.microsoft.com/office/powerpoint/2010/main" val="1372092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MX"/>
              <a:t>Haz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Date Placeholder 3"/>
          <p:cNvSpPr>
            <a:spLocks noGrp="1"/>
          </p:cNvSpPr>
          <p:nvPr>
            <p:ph type="dt" sz="half" idx="10"/>
          </p:nvPr>
        </p:nvSpPr>
        <p:spPr/>
        <p:txBody>
          <a:bodyPr/>
          <a:lstStyle/>
          <a:p>
            <a:fld id="{E67C4D6A-BDDF-3947-8F37-65591DD1A937}" type="datetimeFigureOut">
              <a:rPr lang="es-CL" smtClean="0"/>
              <a:t>11-09-26</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057B6B0-ADF3-3240-8B64-36DB75DC1364}" type="slidenum">
              <a:rPr lang="es-CL" smtClean="0"/>
              <a:t>‹Nº›</a:t>
            </a:fld>
            <a:endParaRPr lang="es-CL"/>
          </a:p>
        </p:txBody>
      </p:sp>
    </p:spTree>
    <p:extLst>
      <p:ext uri="{BB962C8B-B14F-4D97-AF65-F5344CB8AC3E}">
        <p14:creationId xmlns:p14="http://schemas.microsoft.com/office/powerpoint/2010/main" val="2544272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402483"/>
            <a:ext cx="1630055" cy="6406475"/>
          </a:xfrm>
        </p:spPr>
        <p:txBody>
          <a:bodyPr vert="eaVert"/>
          <a:lstStyle/>
          <a:p>
            <a:r>
              <a:rPr lang="es-MX"/>
              <a:t>Haz clic para modificar el estilo de título del patrón</a:t>
            </a:r>
            <a:endParaRPr lang="en-US" dirty="0"/>
          </a:p>
        </p:txBody>
      </p:sp>
      <p:sp>
        <p:nvSpPr>
          <p:cNvPr id="3" name="Vertical Text Placeholder 2"/>
          <p:cNvSpPr>
            <a:spLocks noGrp="1"/>
          </p:cNvSpPr>
          <p:nvPr>
            <p:ph type="body" orient="vert" idx="1"/>
          </p:nvPr>
        </p:nvSpPr>
        <p:spPr>
          <a:xfrm>
            <a:off x="519728" y="402483"/>
            <a:ext cx="4795669" cy="6406475"/>
          </a:xfrm>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Date Placeholder 3"/>
          <p:cNvSpPr>
            <a:spLocks noGrp="1"/>
          </p:cNvSpPr>
          <p:nvPr>
            <p:ph type="dt" sz="half" idx="10"/>
          </p:nvPr>
        </p:nvSpPr>
        <p:spPr/>
        <p:txBody>
          <a:bodyPr/>
          <a:lstStyle/>
          <a:p>
            <a:fld id="{E67C4D6A-BDDF-3947-8F37-65591DD1A937}" type="datetimeFigureOut">
              <a:rPr lang="es-CL" smtClean="0"/>
              <a:t>11-09-26</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1057B6B0-ADF3-3240-8B64-36DB75DC1364}" type="slidenum">
              <a:rPr lang="es-CL" smtClean="0"/>
              <a:t>‹Nº›</a:t>
            </a:fld>
            <a:endParaRPr lang="es-CL"/>
          </a:p>
        </p:txBody>
      </p:sp>
    </p:spTree>
    <p:extLst>
      <p:ext uri="{BB962C8B-B14F-4D97-AF65-F5344CB8AC3E}">
        <p14:creationId xmlns:p14="http://schemas.microsoft.com/office/powerpoint/2010/main" val="10415784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402484"/>
            <a:ext cx="6520220" cy="1461188"/>
          </a:xfrm>
          <a:prstGeom prst="rect">
            <a:avLst/>
          </a:prstGeom>
        </p:spPr>
        <p:txBody>
          <a:bodyPr vert="horz" lIns="91440" tIns="45720" rIns="91440" bIns="45720" rtlCol="0" anchor="ctr">
            <a:normAutofit/>
          </a:bodyPr>
          <a:lstStyle/>
          <a:p>
            <a:r>
              <a:rPr lang="es-MX"/>
              <a:t>Haz clic para modificar el estilo de título del patrón</a:t>
            </a:r>
            <a:endParaRPr lang="en-US" dirty="0"/>
          </a:p>
        </p:txBody>
      </p:sp>
      <p:sp>
        <p:nvSpPr>
          <p:cNvPr id="3" name="Text Placeholder 2"/>
          <p:cNvSpPr>
            <a:spLocks noGrp="1"/>
          </p:cNvSpPr>
          <p:nvPr>
            <p:ph type="body" idx="1"/>
          </p:nvPr>
        </p:nvSpPr>
        <p:spPr>
          <a:xfrm>
            <a:off x="519728" y="2012414"/>
            <a:ext cx="6520220" cy="4796544"/>
          </a:xfrm>
          <a:prstGeom prst="rect">
            <a:avLst/>
          </a:prstGeom>
        </p:spPr>
        <p:txBody>
          <a:bodyPr vert="horz" lIns="91440" tIns="45720" rIns="91440" bIns="45720" rtlCol="0">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Date Placeholder 3"/>
          <p:cNvSpPr>
            <a:spLocks noGrp="1"/>
          </p:cNvSpPr>
          <p:nvPr>
            <p:ph type="dt" sz="half" idx="2"/>
          </p:nvPr>
        </p:nvSpPr>
        <p:spPr>
          <a:xfrm>
            <a:off x="519728" y="7006700"/>
            <a:ext cx="1700927" cy="402483"/>
          </a:xfrm>
          <a:prstGeom prst="rect">
            <a:avLst/>
          </a:prstGeom>
        </p:spPr>
        <p:txBody>
          <a:bodyPr vert="horz" lIns="91440" tIns="45720" rIns="91440" bIns="45720" rtlCol="0" anchor="ctr"/>
          <a:lstStyle>
            <a:lvl1pPr algn="l">
              <a:defRPr sz="992">
                <a:solidFill>
                  <a:schemeClr val="tx1">
                    <a:tint val="75000"/>
                  </a:schemeClr>
                </a:solidFill>
              </a:defRPr>
            </a:lvl1pPr>
          </a:lstStyle>
          <a:p>
            <a:fld id="{E67C4D6A-BDDF-3947-8F37-65591DD1A937}" type="datetimeFigureOut">
              <a:rPr lang="es-CL" smtClean="0"/>
              <a:t>11-09-26</a:t>
            </a:fld>
            <a:endParaRPr lang="es-CL"/>
          </a:p>
        </p:txBody>
      </p:sp>
      <p:sp>
        <p:nvSpPr>
          <p:cNvPr id="5" name="Footer Placeholder 4"/>
          <p:cNvSpPr>
            <a:spLocks noGrp="1"/>
          </p:cNvSpPr>
          <p:nvPr>
            <p:ph type="ftr" sz="quarter" idx="3"/>
          </p:nvPr>
        </p:nvSpPr>
        <p:spPr>
          <a:xfrm>
            <a:off x="2504143" y="7006700"/>
            <a:ext cx="2551390" cy="402483"/>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es-CL"/>
          </a:p>
        </p:txBody>
      </p:sp>
      <p:sp>
        <p:nvSpPr>
          <p:cNvPr id="6" name="Slide Number Placeholder 5"/>
          <p:cNvSpPr>
            <a:spLocks noGrp="1"/>
          </p:cNvSpPr>
          <p:nvPr>
            <p:ph type="sldNum" sz="quarter" idx="4"/>
          </p:nvPr>
        </p:nvSpPr>
        <p:spPr>
          <a:xfrm>
            <a:off x="5339020" y="7006700"/>
            <a:ext cx="1700927" cy="402483"/>
          </a:xfrm>
          <a:prstGeom prst="rect">
            <a:avLst/>
          </a:prstGeom>
        </p:spPr>
        <p:txBody>
          <a:bodyPr vert="horz" lIns="91440" tIns="45720" rIns="91440" bIns="45720" rtlCol="0" anchor="ctr"/>
          <a:lstStyle>
            <a:lvl1pPr algn="r">
              <a:defRPr sz="992">
                <a:solidFill>
                  <a:schemeClr val="tx1">
                    <a:tint val="75000"/>
                  </a:schemeClr>
                </a:solidFill>
              </a:defRPr>
            </a:lvl1pPr>
          </a:lstStyle>
          <a:p>
            <a:fld id="{1057B6B0-ADF3-3240-8B64-36DB75DC1364}" type="slidenum">
              <a:rPr lang="es-CL" smtClean="0"/>
              <a:t>‹Nº›</a:t>
            </a:fld>
            <a:endParaRPr lang="es-CL"/>
          </a:p>
        </p:txBody>
      </p:sp>
    </p:spTree>
    <p:extLst>
      <p:ext uri="{BB962C8B-B14F-4D97-AF65-F5344CB8AC3E}">
        <p14:creationId xmlns:p14="http://schemas.microsoft.com/office/powerpoint/2010/main" val="8114755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59192CAF-AE4A-6D54-0D03-031B7B6B9043}"/>
              </a:ext>
            </a:extLst>
          </p:cNvPr>
          <p:cNvSpPr txBox="1"/>
          <p:nvPr/>
        </p:nvSpPr>
        <p:spPr>
          <a:xfrm>
            <a:off x="914400" y="3307556"/>
            <a:ext cx="5457825" cy="3139321"/>
          </a:xfrm>
          <a:prstGeom prst="rect">
            <a:avLst/>
          </a:prstGeom>
          <a:noFill/>
        </p:spPr>
        <p:txBody>
          <a:bodyPr wrap="square" rtlCol="0">
            <a:spAutoFit/>
          </a:bodyPr>
          <a:lstStyle/>
          <a:p>
            <a:pPr algn="just"/>
            <a:r>
              <a:rPr lang="es-CL" sz="1100" b="1" i="0" dirty="0" err="1">
                <a:solidFill>
                  <a:schemeClr val="bg1"/>
                </a:solidFill>
                <a:effectLst/>
                <a:latin typeface="Open Sans" panose="020B0606030504020204" pitchFamily="34" charset="0"/>
              </a:rPr>
              <a:t>Lorem</a:t>
            </a:r>
            <a:r>
              <a:rPr lang="es-CL" sz="1100" b="1" i="0" dirty="0">
                <a:solidFill>
                  <a:schemeClr val="bg1"/>
                </a:solidFill>
                <a:effectLst/>
                <a:latin typeface="Open Sans" panose="020B0606030504020204" pitchFamily="34" charset="0"/>
              </a:rPr>
              <a:t> </a:t>
            </a:r>
            <a:r>
              <a:rPr lang="es-CL" sz="1100" b="1" i="0" dirty="0" err="1">
                <a:solidFill>
                  <a:schemeClr val="bg1"/>
                </a:solidFill>
                <a:effectLst/>
                <a:latin typeface="Open Sans" panose="020B0606030504020204" pitchFamily="34" charset="0"/>
              </a:rPr>
              <a:t>Ipsum</a:t>
            </a:r>
            <a:r>
              <a:rPr lang="es-CL" sz="1100" b="0" i="0" dirty="0">
                <a:solidFill>
                  <a:schemeClr val="bg1"/>
                </a:solidFill>
                <a:effectLst/>
                <a:latin typeface="Open Sans" panose="020B0606030504020204" pitchFamily="34" charset="0"/>
              </a:rPr>
              <a:t> es simplemente el texto de relleno de las imprentas y archivos de texto. </a:t>
            </a:r>
            <a:r>
              <a:rPr lang="es-CL" sz="1100" b="0" i="0" dirty="0" err="1">
                <a:solidFill>
                  <a:schemeClr val="bg1"/>
                </a:solidFill>
                <a:effectLst/>
                <a:latin typeface="Open Sans" panose="020B0606030504020204" pitchFamily="34" charset="0"/>
              </a:rPr>
              <a:t>Lorem</a:t>
            </a:r>
            <a:r>
              <a:rPr lang="es-CL" sz="1100" b="0" i="0" dirty="0">
                <a:solidFill>
                  <a:schemeClr val="bg1"/>
                </a:solidFill>
                <a:effectLst/>
                <a:latin typeface="Open Sans" panose="020B0606030504020204" pitchFamily="34" charset="0"/>
              </a:rPr>
              <a:t> </a:t>
            </a:r>
            <a:r>
              <a:rPr lang="es-CL" sz="1100" b="0" i="0" dirty="0" err="1">
                <a:solidFill>
                  <a:schemeClr val="bg1"/>
                </a:solidFill>
                <a:effectLst/>
                <a:latin typeface="Open Sans" panose="020B0606030504020204" pitchFamily="34" charset="0"/>
              </a:rPr>
              <a:t>Ipsum</a:t>
            </a:r>
            <a:r>
              <a:rPr lang="es-CL" sz="1100" b="0" i="0" dirty="0">
                <a:solidFill>
                  <a:schemeClr val="bg1"/>
                </a:solidFill>
                <a:effectLst/>
                <a:latin typeface="Open Sans" panose="020B0606030504020204" pitchFamily="34" charset="0"/>
              </a:rPr>
              <a:t> ha sido el texto de relleno estándar de las industrias desde el año 1500, cuando un impresor (N. del T. persona que se dedica a la imprenta) desconocido usó una galería de textos y los mezcló de tal manera que logró hacer un libro de textos espécimen. No sólo sobrevivió 500 años, sino que también ingresó como texto de relleno en documentos electrónicos, quedando esencialmente igual al original.</a:t>
            </a:r>
          </a:p>
          <a:p>
            <a:pPr algn="just"/>
            <a:endParaRPr lang="es-CL" sz="1100" b="0" i="0" dirty="0">
              <a:solidFill>
                <a:schemeClr val="bg1"/>
              </a:solidFill>
              <a:effectLst/>
              <a:latin typeface="Open Sans" panose="020B0606030504020204" pitchFamily="34" charset="0"/>
            </a:endParaRPr>
          </a:p>
          <a:p>
            <a:pPr algn="just"/>
            <a:endParaRPr lang="es-CL" sz="1100" dirty="0">
              <a:solidFill>
                <a:schemeClr val="bg1"/>
              </a:solidFill>
              <a:latin typeface="Open Sans" panose="020B0606030504020204" pitchFamily="34" charset="0"/>
            </a:endParaRPr>
          </a:p>
          <a:p>
            <a:pPr algn="just"/>
            <a:r>
              <a:rPr lang="es-CL" sz="1100" b="0" i="0" dirty="0">
                <a:solidFill>
                  <a:schemeClr val="bg1"/>
                </a:solidFill>
                <a:effectLst/>
                <a:latin typeface="Open Sans" panose="020B0606030504020204" pitchFamily="34" charset="0"/>
              </a:rPr>
              <a:t>Fue popularizado en los 60s con la creación de las hojas </a:t>
            </a:r>
            <a:r>
              <a:rPr lang="es-CL" sz="1100" b="1" i="0" dirty="0">
                <a:solidFill>
                  <a:schemeClr val="bg1"/>
                </a:solidFill>
                <a:effectLst/>
                <a:latin typeface="Open Sans" panose="020B0606030504020204" pitchFamily="34" charset="0"/>
              </a:rPr>
              <a:t>"Letraset", </a:t>
            </a:r>
            <a:r>
              <a:rPr lang="es-CL" sz="1100" b="0" i="0" dirty="0">
                <a:solidFill>
                  <a:schemeClr val="bg1"/>
                </a:solidFill>
                <a:effectLst/>
                <a:latin typeface="Open Sans" panose="020B0606030504020204" pitchFamily="34" charset="0"/>
              </a:rPr>
              <a:t>las cuales contenían pasajes de </a:t>
            </a:r>
            <a:r>
              <a:rPr lang="es-CL" sz="1100" b="0" i="0" dirty="0" err="1">
                <a:solidFill>
                  <a:schemeClr val="bg1"/>
                </a:solidFill>
                <a:effectLst/>
                <a:latin typeface="Open Sans" panose="020B0606030504020204" pitchFamily="34" charset="0"/>
              </a:rPr>
              <a:t>Lorem</a:t>
            </a:r>
            <a:r>
              <a:rPr lang="es-CL" sz="1100" b="0" i="0" dirty="0">
                <a:solidFill>
                  <a:schemeClr val="bg1"/>
                </a:solidFill>
                <a:effectLst/>
                <a:latin typeface="Open Sans" panose="020B0606030504020204" pitchFamily="34" charset="0"/>
              </a:rPr>
              <a:t> </a:t>
            </a:r>
            <a:r>
              <a:rPr lang="es-CL" sz="1100" b="0" i="0" dirty="0" err="1">
                <a:solidFill>
                  <a:schemeClr val="bg1"/>
                </a:solidFill>
                <a:effectLst/>
                <a:latin typeface="Open Sans" panose="020B0606030504020204" pitchFamily="34" charset="0"/>
              </a:rPr>
              <a:t>Ipsum</a:t>
            </a:r>
            <a:r>
              <a:rPr lang="es-CL" sz="1100" b="0" i="0" dirty="0">
                <a:solidFill>
                  <a:schemeClr val="bg1"/>
                </a:solidFill>
                <a:effectLst/>
                <a:latin typeface="Open Sans" panose="020B0606030504020204" pitchFamily="34" charset="0"/>
              </a:rPr>
              <a:t>, y más recientemente con software de autoedición, como por ejemplo </a:t>
            </a:r>
            <a:r>
              <a:rPr lang="es-CL" sz="1100" b="0" i="0" dirty="0" err="1">
                <a:solidFill>
                  <a:schemeClr val="bg1"/>
                </a:solidFill>
                <a:effectLst/>
                <a:latin typeface="Open Sans" panose="020B0606030504020204" pitchFamily="34" charset="0"/>
              </a:rPr>
              <a:t>Aldus</a:t>
            </a:r>
            <a:r>
              <a:rPr lang="es-CL" sz="1100" b="0" i="0" dirty="0">
                <a:solidFill>
                  <a:schemeClr val="bg1"/>
                </a:solidFill>
                <a:effectLst/>
                <a:latin typeface="Open Sans" panose="020B0606030504020204" pitchFamily="34" charset="0"/>
              </a:rPr>
              <a:t> PageMaker, el cual incluye versiones de </a:t>
            </a:r>
            <a:r>
              <a:rPr lang="es-CL" sz="1100" b="0" i="0" dirty="0" err="1">
                <a:solidFill>
                  <a:schemeClr val="bg1"/>
                </a:solidFill>
                <a:effectLst/>
                <a:latin typeface="Open Sans" panose="020B0606030504020204" pitchFamily="34" charset="0"/>
              </a:rPr>
              <a:t>Lorem</a:t>
            </a:r>
            <a:r>
              <a:rPr lang="es-CL" sz="1100" b="0" i="0" dirty="0">
                <a:solidFill>
                  <a:schemeClr val="bg1"/>
                </a:solidFill>
                <a:effectLst/>
                <a:latin typeface="Open Sans" panose="020B0606030504020204" pitchFamily="34" charset="0"/>
              </a:rPr>
              <a:t> </a:t>
            </a:r>
            <a:r>
              <a:rPr lang="es-CL" sz="1100" b="0" i="0" dirty="0" err="1">
                <a:solidFill>
                  <a:schemeClr val="bg1"/>
                </a:solidFill>
                <a:effectLst/>
                <a:latin typeface="Open Sans" panose="020B0606030504020204" pitchFamily="34" charset="0"/>
              </a:rPr>
              <a:t>Ipsum</a:t>
            </a:r>
            <a:r>
              <a:rPr lang="es-CL" sz="1100" b="0" i="0" dirty="0">
                <a:solidFill>
                  <a:schemeClr val="bg1"/>
                </a:solidFill>
                <a:effectLst/>
                <a:latin typeface="Open Sans" panose="020B0606030504020204" pitchFamily="34" charset="0"/>
              </a:rPr>
              <a:t>.</a:t>
            </a:r>
          </a:p>
          <a:p>
            <a:pPr algn="just"/>
            <a:endParaRPr lang="es-CL" sz="1100" dirty="0">
              <a:solidFill>
                <a:schemeClr val="bg1"/>
              </a:solidFill>
              <a:latin typeface="Open Sans" panose="020B0606030504020204" pitchFamily="34" charset="0"/>
            </a:endParaRPr>
          </a:p>
          <a:p>
            <a:pPr algn="just"/>
            <a:endParaRPr lang="es-CL" sz="1100" dirty="0">
              <a:solidFill>
                <a:schemeClr val="bg1"/>
              </a:solidFill>
              <a:latin typeface="Open Sans" panose="020B0606030504020204" pitchFamily="34" charset="0"/>
            </a:endParaRPr>
          </a:p>
          <a:p>
            <a:pPr algn="r"/>
            <a:r>
              <a:rPr lang="es-CL" sz="1100" dirty="0">
                <a:solidFill>
                  <a:schemeClr val="bg1"/>
                </a:solidFill>
                <a:latin typeface="Open Sans" panose="020B0606030504020204" pitchFamily="34" charset="0"/>
              </a:rPr>
              <a:t>Temuco, julio de 2026</a:t>
            </a:r>
            <a:endParaRPr lang="es-CL" sz="1100" b="0" i="0" dirty="0">
              <a:solidFill>
                <a:schemeClr val="bg1"/>
              </a:solidFill>
              <a:effectLst/>
              <a:latin typeface="Open Sans" panose="020B0606030504020204" pitchFamily="34" charset="0"/>
            </a:endParaRPr>
          </a:p>
          <a:p>
            <a:pPr algn="just"/>
            <a:endParaRPr lang="es-CL" sz="1100" dirty="0">
              <a:solidFill>
                <a:schemeClr val="bg1"/>
              </a:solidFill>
              <a:latin typeface="Open Sans" panose="020B0606030504020204" pitchFamily="34" charset="0"/>
            </a:endParaRPr>
          </a:p>
          <a:p>
            <a:pPr algn="just"/>
            <a:endParaRPr lang="es-CL" sz="1100" dirty="0">
              <a:solidFill>
                <a:schemeClr val="bg1"/>
              </a:solidFill>
            </a:endParaRPr>
          </a:p>
        </p:txBody>
      </p:sp>
    </p:spTree>
    <p:extLst>
      <p:ext uri="{BB962C8B-B14F-4D97-AF65-F5344CB8AC3E}">
        <p14:creationId xmlns:p14="http://schemas.microsoft.com/office/powerpoint/2010/main" val="36713890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D1DB775-A86D-7BA6-2D43-EC333BE43327}"/>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6901DAC4-AE8C-64D6-083C-BFDACA55FF7A}"/>
              </a:ext>
            </a:extLst>
          </p:cNvPr>
          <p:cNvSpPr txBox="1"/>
          <p:nvPr/>
        </p:nvSpPr>
        <p:spPr>
          <a:xfrm>
            <a:off x="914400" y="3307556"/>
            <a:ext cx="5457825" cy="3139321"/>
          </a:xfrm>
          <a:prstGeom prst="rect">
            <a:avLst/>
          </a:prstGeom>
          <a:noFill/>
        </p:spPr>
        <p:txBody>
          <a:bodyPr wrap="square" rtlCol="0">
            <a:spAutoFit/>
          </a:bodyPr>
          <a:lstStyle/>
          <a:p>
            <a:pPr algn="just"/>
            <a:r>
              <a:rPr lang="es-CL" sz="1100" b="1" i="0" dirty="0" err="1">
                <a:solidFill>
                  <a:schemeClr val="bg1"/>
                </a:solidFill>
                <a:effectLst/>
                <a:latin typeface="Open Sans" panose="020B0606030504020204" pitchFamily="34" charset="0"/>
              </a:rPr>
              <a:t>Lorem</a:t>
            </a:r>
            <a:r>
              <a:rPr lang="es-CL" sz="1100" b="1" i="0" dirty="0">
                <a:solidFill>
                  <a:schemeClr val="bg1"/>
                </a:solidFill>
                <a:effectLst/>
                <a:latin typeface="Open Sans" panose="020B0606030504020204" pitchFamily="34" charset="0"/>
              </a:rPr>
              <a:t> </a:t>
            </a:r>
            <a:r>
              <a:rPr lang="es-CL" sz="1100" b="1" i="0" dirty="0" err="1">
                <a:solidFill>
                  <a:schemeClr val="bg1"/>
                </a:solidFill>
                <a:effectLst/>
                <a:latin typeface="Open Sans" panose="020B0606030504020204" pitchFamily="34" charset="0"/>
              </a:rPr>
              <a:t>Ipsum</a:t>
            </a:r>
            <a:r>
              <a:rPr lang="es-CL" sz="1100" b="0" i="0" dirty="0">
                <a:solidFill>
                  <a:schemeClr val="bg1"/>
                </a:solidFill>
                <a:effectLst/>
                <a:latin typeface="Open Sans" panose="020B0606030504020204" pitchFamily="34" charset="0"/>
              </a:rPr>
              <a:t> es simplemente el texto de relleno de las imprentas y archivos de texto. </a:t>
            </a:r>
            <a:r>
              <a:rPr lang="es-CL" sz="1100" b="0" i="0" dirty="0" err="1">
                <a:solidFill>
                  <a:schemeClr val="bg1"/>
                </a:solidFill>
                <a:effectLst/>
                <a:latin typeface="Open Sans" panose="020B0606030504020204" pitchFamily="34" charset="0"/>
              </a:rPr>
              <a:t>Lorem</a:t>
            </a:r>
            <a:r>
              <a:rPr lang="es-CL" sz="1100" b="0" i="0" dirty="0">
                <a:solidFill>
                  <a:schemeClr val="bg1"/>
                </a:solidFill>
                <a:effectLst/>
                <a:latin typeface="Open Sans" panose="020B0606030504020204" pitchFamily="34" charset="0"/>
              </a:rPr>
              <a:t> </a:t>
            </a:r>
            <a:r>
              <a:rPr lang="es-CL" sz="1100" b="0" i="0" dirty="0" err="1">
                <a:solidFill>
                  <a:schemeClr val="bg1"/>
                </a:solidFill>
                <a:effectLst/>
                <a:latin typeface="Open Sans" panose="020B0606030504020204" pitchFamily="34" charset="0"/>
              </a:rPr>
              <a:t>Ipsum</a:t>
            </a:r>
            <a:r>
              <a:rPr lang="es-CL" sz="1100" b="0" i="0" dirty="0">
                <a:solidFill>
                  <a:schemeClr val="bg1"/>
                </a:solidFill>
                <a:effectLst/>
                <a:latin typeface="Open Sans" panose="020B0606030504020204" pitchFamily="34" charset="0"/>
              </a:rPr>
              <a:t> ha sido el texto de relleno estándar de las industrias desde el año 1500, cuando un impresor (N. del T. persona que se dedica a la imprenta) desconocido usó una galería de textos y los mezcló de tal manera que logró hacer un libro de textos espécimen. No sólo sobrevivió 500 años, sino que también ingresó como texto de relleno en documentos electrónicos, quedando esencialmente igual al original.</a:t>
            </a:r>
          </a:p>
          <a:p>
            <a:pPr algn="just"/>
            <a:endParaRPr lang="es-CL" sz="1100" b="0" i="0" dirty="0">
              <a:solidFill>
                <a:schemeClr val="bg1"/>
              </a:solidFill>
              <a:effectLst/>
              <a:latin typeface="Open Sans" panose="020B0606030504020204" pitchFamily="34" charset="0"/>
            </a:endParaRPr>
          </a:p>
          <a:p>
            <a:pPr algn="just"/>
            <a:endParaRPr lang="es-CL" sz="1100" dirty="0">
              <a:solidFill>
                <a:schemeClr val="bg1"/>
              </a:solidFill>
              <a:latin typeface="Open Sans" panose="020B0606030504020204" pitchFamily="34" charset="0"/>
            </a:endParaRPr>
          </a:p>
          <a:p>
            <a:pPr algn="just"/>
            <a:r>
              <a:rPr lang="es-CL" sz="1100" b="0" i="0" dirty="0">
                <a:solidFill>
                  <a:schemeClr val="bg1"/>
                </a:solidFill>
                <a:effectLst/>
                <a:latin typeface="Open Sans" panose="020B0606030504020204" pitchFamily="34" charset="0"/>
              </a:rPr>
              <a:t>Fue popularizado en los 60s con la creación de las hojas </a:t>
            </a:r>
            <a:r>
              <a:rPr lang="es-CL" sz="1100" b="1" i="0" dirty="0">
                <a:solidFill>
                  <a:schemeClr val="bg1"/>
                </a:solidFill>
                <a:effectLst/>
                <a:latin typeface="Open Sans" panose="020B0606030504020204" pitchFamily="34" charset="0"/>
              </a:rPr>
              <a:t>"Letraset", </a:t>
            </a:r>
            <a:r>
              <a:rPr lang="es-CL" sz="1100" b="0" i="0" dirty="0">
                <a:solidFill>
                  <a:schemeClr val="bg1"/>
                </a:solidFill>
                <a:effectLst/>
                <a:latin typeface="Open Sans" panose="020B0606030504020204" pitchFamily="34" charset="0"/>
              </a:rPr>
              <a:t>las cuales contenían pasajes de </a:t>
            </a:r>
            <a:r>
              <a:rPr lang="es-CL" sz="1100" b="0" i="0" dirty="0" err="1">
                <a:solidFill>
                  <a:schemeClr val="bg1"/>
                </a:solidFill>
                <a:effectLst/>
                <a:latin typeface="Open Sans" panose="020B0606030504020204" pitchFamily="34" charset="0"/>
              </a:rPr>
              <a:t>Lorem</a:t>
            </a:r>
            <a:r>
              <a:rPr lang="es-CL" sz="1100" b="0" i="0" dirty="0">
                <a:solidFill>
                  <a:schemeClr val="bg1"/>
                </a:solidFill>
                <a:effectLst/>
                <a:latin typeface="Open Sans" panose="020B0606030504020204" pitchFamily="34" charset="0"/>
              </a:rPr>
              <a:t> </a:t>
            </a:r>
            <a:r>
              <a:rPr lang="es-CL" sz="1100" b="0" i="0" dirty="0" err="1">
                <a:solidFill>
                  <a:schemeClr val="bg1"/>
                </a:solidFill>
                <a:effectLst/>
                <a:latin typeface="Open Sans" panose="020B0606030504020204" pitchFamily="34" charset="0"/>
              </a:rPr>
              <a:t>Ipsum</a:t>
            </a:r>
            <a:r>
              <a:rPr lang="es-CL" sz="1100" b="0" i="0" dirty="0">
                <a:solidFill>
                  <a:schemeClr val="bg1"/>
                </a:solidFill>
                <a:effectLst/>
                <a:latin typeface="Open Sans" panose="020B0606030504020204" pitchFamily="34" charset="0"/>
              </a:rPr>
              <a:t>, y más recientemente con software de autoedición, como por ejemplo </a:t>
            </a:r>
            <a:r>
              <a:rPr lang="es-CL" sz="1100" b="0" i="0" dirty="0" err="1">
                <a:solidFill>
                  <a:schemeClr val="bg1"/>
                </a:solidFill>
                <a:effectLst/>
                <a:latin typeface="Open Sans" panose="020B0606030504020204" pitchFamily="34" charset="0"/>
              </a:rPr>
              <a:t>Aldus</a:t>
            </a:r>
            <a:r>
              <a:rPr lang="es-CL" sz="1100" b="0" i="0" dirty="0">
                <a:solidFill>
                  <a:schemeClr val="bg1"/>
                </a:solidFill>
                <a:effectLst/>
                <a:latin typeface="Open Sans" panose="020B0606030504020204" pitchFamily="34" charset="0"/>
              </a:rPr>
              <a:t> PageMaker, el cual incluye versiones de </a:t>
            </a:r>
            <a:r>
              <a:rPr lang="es-CL" sz="1100" b="0" i="0" dirty="0" err="1">
                <a:solidFill>
                  <a:schemeClr val="bg1"/>
                </a:solidFill>
                <a:effectLst/>
                <a:latin typeface="Open Sans" panose="020B0606030504020204" pitchFamily="34" charset="0"/>
              </a:rPr>
              <a:t>Lorem</a:t>
            </a:r>
            <a:r>
              <a:rPr lang="es-CL" sz="1100" b="0" i="0" dirty="0">
                <a:solidFill>
                  <a:schemeClr val="bg1"/>
                </a:solidFill>
                <a:effectLst/>
                <a:latin typeface="Open Sans" panose="020B0606030504020204" pitchFamily="34" charset="0"/>
              </a:rPr>
              <a:t> </a:t>
            </a:r>
            <a:r>
              <a:rPr lang="es-CL" sz="1100" b="0" i="0" dirty="0" err="1">
                <a:solidFill>
                  <a:schemeClr val="bg1"/>
                </a:solidFill>
                <a:effectLst/>
                <a:latin typeface="Open Sans" panose="020B0606030504020204" pitchFamily="34" charset="0"/>
              </a:rPr>
              <a:t>Ipsum</a:t>
            </a:r>
            <a:r>
              <a:rPr lang="es-CL" sz="1100" b="0" i="0" dirty="0">
                <a:solidFill>
                  <a:schemeClr val="bg1"/>
                </a:solidFill>
                <a:effectLst/>
                <a:latin typeface="Open Sans" panose="020B0606030504020204" pitchFamily="34" charset="0"/>
              </a:rPr>
              <a:t>.</a:t>
            </a:r>
          </a:p>
          <a:p>
            <a:pPr algn="just"/>
            <a:endParaRPr lang="es-CL" sz="1100" dirty="0">
              <a:solidFill>
                <a:schemeClr val="bg1"/>
              </a:solidFill>
              <a:latin typeface="Open Sans" panose="020B0606030504020204" pitchFamily="34" charset="0"/>
            </a:endParaRPr>
          </a:p>
          <a:p>
            <a:pPr algn="just"/>
            <a:endParaRPr lang="es-CL" sz="1100" dirty="0">
              <a:solidFill>
                <a:schemeClr val="bg1"/>
              </a:solidFill>
              <a:latin typeface="Open Sans" panose="020B0606030504020204" pitchFamily="34" charset="0"/>
            </a:endParaRPr>
          </a:p>
          <a:p>
            <a:pPr algn="r"/>
            <a:r>
              <a:rPr lang="es-CL" sz="1100" dirty="0">
                <a:solidFill>
                  <a:schemeClr val="bg1"/>
                </a:solidFill>
                <a:latin typeface="Open Sans" panose="020B0606030504020204" pitchFamily="34" charset="0"/>
              </a:rPr>
              <a:t>Temuco, julio de 2026</a:t>
            </a:r>
            <a:endParaRPr lang="es-CL" sz="1100" b="0" i="0" dirty="0">
              <a:solidFill>
                <a:schemeClr val="bg1"/>
              </a:solidFill>
              <a:effectLst/>
              <a:latin typeface="Open Sans" panose="020B0606030504020204" pitchFamily="34" charset="0"/>
            </a:endParaRPr>
          </a:p>
          <a:p>
            <a:pPr algn="just"/>
            <a:endParaRPr lang="es-CL" sz="1100" dirty="0">
              <a:solidFill>
                <a:schemeClr val="bg1"/>
              </a:solidFill>
              <a:latin typeface="Open Sans" panose="020B0606030504020204" pitchFamily="34" charset="0"/>
            </a:endParaRPr>
          </a:p>
          <a:p>
            <a:pPr algn="just"/>
            <a:endParaRPr lang="es-CL" sz="1100" dirty="0">
              <a:solidFill>
                <a:schemeClr val="bg1"/>
              </a:solidFill>
            </a:endParaRPr>
          </a:p>
        </p:txBody>
      </p:sp>
    </p:spTree>
    <p:extLst>
      <p:ext uri="{BB962C8B-B14F-4D97-AF65-F5344CB8AC3E}">
        <p14:creationId xmlns:p14="http://schemas.microsoft.com/office/powerpoint/2010/main" val="15230892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CE49879-62E6-9796-5FC3-E079296857FB}"/>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9AD41F04-8A76-9379-2862-A778FC16A29B}"/>
              </a:ext>
            </a:extLst>
          </p:cNvPr>
          <p:cNvSpPr txBox="1"/>
          <p:nvPr/>
        </p:nvSpPr>
        <p:spPr>
          <a:xfrm>
            <a:off x="914400" y="3307556"/>
            <a:ext cx="5457825" cy="3139321"/>
          </a:xfrm>
          <a:prstGeom prst="rect">
            <a:avLst/>
          </a:prstGeom>
          <a:noFill/>
        </p:spPr>
        <p:txBody>
          <a:bodyPr wrap="square" rtlCol="0">
            <a:spAutoFit/>
          </a:bodyPr>
          <a:lstStyle/>
          <a:p>
            <a:pPr algn="just"/>
            <a:r>
              <a:rPr lang="es-CL" sz="1100" b="1" i="0" dirty="0" err="1">
                <a:solidFill>
                  <a:schemeClr val="bg1"/>
                </a:solidFill>
                <a:effectLst/>
                <a:latin typeface="Open Sans" panose="020B0606030504020204" pitchFamily="34" charset="0"/>
              </a:rPr>
              <a:t>Lorem</a:t>
            </a:r>
            <a:r>
              <a:rPr lang="es-CL" sz="1100" b="1" i="0" dirty="0">
                <a:solidFill>
                  <a:schemeClr val="bg1"/>
                </a:solidFill>
                <a:effectLst/>
                <a:latin typeface="Open Sans" panose="020B0606030504020204" pitchFamily="34" charset="0"/>
              </a:rPr>
              <a:t> </a:t>
            </a:r>
            <a:r>
              <a:rPr lang="es-CL" sz="1100" b="1" i="0" dirty="0" err="1">
                <a:solidFill>
                  <a:schemeClr val="bg1"/>
                </a:solidFill>
                <a:effectLst/>
                <a:latin typeface="Open Sans" panose="020B0606030504020204" pitchFamily="34" charset="0"/>
              </a:rPr>
              <a:t>Ipsum</a:t>
            </a:r>
            <a:r>
              <a:rPr lang="es-CL" sz="1100" b="0" i="0" dirty="0">
                <a:solidFill>
                  <a:schemeClr val="bg1"/>
                </a:solidFill>
                <a:effectLst/>
                <a:latin typeface="Open Sans" panose="020B0606030504020204" pitchFamily="34" charset="0"/>
              </a:rPr>
              <a:t> es simplemente el texto de relleno de las imprentas y archivos de texto. </a:t>
            </a:r>
            <a:r>
              <a:rPr lang="es-CL" sz="1100" b="0" i="0" dirty="0" err="1">
                <a:solidFill>
                  <a:schemeClr val="bg1"/>
                </a:solidFill>
                <a:effectLst/>
                <a:latin typeface="Open Sans" panose="020B0606030504020204" pitchFamily="34" charset="0"/>
              </a:rPr>
              <a:t>Lorem</a:t>
            </a:r>
            <a:r>
              <a:rPr lang="es-CL" sz="1100" b="0" i="0" dirty="0">
                <a:solidFill>
                  <a:schemeClr val="bg1"/>
                </a:solidFill>
                <a:effectLst/>
                <a:latin typeface="Open Sans" panose="020B0606030504020204" pitchFamily="34" charset="0"/>
              </a:rPr>
              <a:t> </a:t>
            </a:r>
            <a:r>
              <a:rPr lang="es-CL" sz="1100" b="0" i="0" dirty="0" err="1">
                <a:solidFill>
                  <a:schemeClr val="bg1"/>
                </a:solidFill>
                <a:effectLst/>
                <a:latin typeface="Open Sans" panose="020B0606030504020204" pitchFamily="34" charset="0"/>
              </a:rPr>
              <a:t>Ipsum</a:t>
            </a:r>
            <a:r>
              <a:rPr lang="es-CL" sz="1100" b="0" i="0" dirty="0">
                <a:solidFill>
                  <a:schemeClr val="bg1"/>
                </a:solidFill>
                <a:effectLst/>
                <a:latin typeface="Open Sans" panose="020B0606030504020204" pitchFamily="34" charset="0"/>
              </a:rPr>
              <a:t> ha sido el texto de relleno estándar de las industrias desde el año 1500, cuando un impresor (N. del T. persona que se dedica a la imprenta) desconocido usó una galería de textos y los mezcló de tal manera que logró hacer un libro de textos espécimen. No sólo sobrevivió 500 años, sino que también ingresó como texto de relleno en documentos electrónicos, quedando esencialmente igual al original.</a:t>
            </a:r>
          </a:p>
          <a:p>
            <a:pPr algn="just"/>
            <a:endParaRPr lang="es-CL" sz="1100" b="0" i="0" dirty="0">
              <a:solidFill>
                <a:schemeClr val="bg1"/>
              </a:solidFill>
              <a:effectLst/>
              <a:latin typeface="Open Sans" panose="020B0606030504020204" pitchFamily="34" charset="0"/>
            </a:endParaRPr>
          </a:p>
          <a:p>
            <a:pPr algn="just"/>
            <a:endParaRPr lang="es-CL" sz="1100" dirty="0">
              <a:solidFill>
                <a:schemeClr val="bg1"/>
              </a:solidFill>
              <a:latin typeface="Open Sans" panose="020B0606030504020204" pitchFamily="34" charset="0"/>
            </a:endParaRPr>
          </a:p>
          <a:p>
            <a:pPr algn="just"/>
            <a:r>
              <a:rPr lang="es-CL" sz="1100" b="0" i="0" dirty="0">
                <a:solidFill>
                  <a:schemeClr val="bg1"/>
                </a:solidFill>
                <a:effectLst/>
                <a:latin typeface="Open Sans" panose="020B0606030504020204" pitchFamily="34" charset="0"/>
              </a:rPr>
              <a:t>Fue popularizado en los 60s con la creación de las hojas </a:t>
            </a:r>
            <a:r>
              <a:rPr lang="es-CL" sz="1100" b="1" i="0" dirty="0">
                <a:solidFill>
                  <a:schemeClr val="bg1"/>
                </a:solidFill>
                <a:effectLst/>
                <a:latin typeface="Open Sans" panose="020B0606030504020204" pitchFamily="34" charset="0"/>
              </a:rPr>
              <a:t>"Letraset", </a:t>
            </a:r>
            <a:r>
              <a:rPr lang="es-CL" sz="1100" b="0" i="0" dirty="0">
                <a:solidFill>
                  <a:schemeClr val="bg1"/>
                </a:solidFill>
                <a:effectLst/>
                <a:latin typeface="Open Sans" panose="020B0606030504020204" pitchFamily="34" charset="0"/>
              </a:rPr>
              <a:t>las cuales contenían pasajes de </a:t>
            </a:r>
            <a:r>
              <a:rPr lang="es-CL" sz="1100" b="0" i="0" dirty="0" err="1">
                <a:solidFill>
                  <a:schemeClr val="bg1"/>
                </a:solidFill>
                <a:effectLst/>
                <a:latin typeface="Open Sans" panose="020B0606030504020204" pitchFamily="34" charset="0"/>
              </a:rPr>
              <a:t>Lorem</a:t>
            </a:r>
            <a:r>
              <a:rPr lang="es-CL" sz="1100" b="0" i="0" dirty="0">
                <a:solidFill>
                  <a:schemeClr val="bg1"/>
                </a:solidFill>
                <a:effectLst/>
                <a:latin typeface="Open Sans" panose="020B0606030504020204" pitchFamily="34" charset="0"/>
              </a:rPr>
              <a:t> </a:t>
            </a:r>
            <a:r>
              <a:rPr lang="es-CL" sz="1100" b="0" i="0" dirty="0" err="1">
                <a:solidFill>
                  <a:schemeClr val="bg1"/>
                </a:solidFill>
                <a:effectLst/>
                <a:latin typeface="Open Sans" panose="020B0606030504020204" pitchFamily="34" charset="0"/>
              </a:rPr>
              <a:t>Ipsum</a:t>
            </a:r>
            <a:r>
              <a:rPr lang="es-CL" sz="1100" b="0" i="0" dirty="0">
                <a:solidFill>
                  <a:schemeClr val="bg1"/>
                </a:solidFill>
                <a:effectLst/>
                <a:latin typeface="Open Sans" panose="020B0606030504020204" pitchFamily="34" charset="0"/>
              </a:rPr>
              <a:t>, y más recientemente con software de autoedición, como por ejemplo </a:t>
            </a:r>
            <a:r>
              <a:rPr lang="es-CL" sz="1100" b="0" i="0" dirty="0" err="1">
                <a:solidFill>
                  <a:schemeClr val="bg1"/>
                </a:solidFill>
                <a:effectLst/>
                <a:latin typeface="Open Sans" panose="020B0606030504020204" pitchFamily="34" charset="0"/>
              </a:rPr>
              <a:t>Aldus</a:t>
            </a:r>
            <a:r>
              <a:rPr lang="es-CL" sz="1100" b="0" i="0" dirty="0">
                <a:solidFill>
                  <a:schemeClr val="bg1"/>
                </a:solidFill>
                <a:effectLst/>
                <a:latin typeface="Open Sans" panose="020B0606030504020204" pitchFamily="34" charset="0"/>
              </a:rPr>
              <a:t> PageMaker, el cual incluye versiones de </a:t>
            </a:r>
            <a:r>
              <a:rPr lang="es-CL" sz="1100" b="0" i="0" dirty="0" err="1">
                <a:solidFill>
                  <a:schemeClr val="bg1"/>
                </a:solidFill>
                <a:effectLst/>
                <a:latin typeface="Open Sans" panose="020B0606030504020204" pitchFamily="34" charset="0"/>
              </a:rPr>
              <a:t>Lorem</a:t>
            </a:r>
            <a:r>
              <a:rPr lang="es-CL" sz="1100" b="0" i="0" dirty="0">
                <a:solidFill>
                  <a:schemeClr val="bg1"/>
                </a:solidFill>
                <a:effectLst/>
                <a:latin typeface="Open Sans" panose="020B0606030504020204" pitchFamily="34" charset="0"/>
              </a:rPr>
              <a:t> </a:t>
            </a:r>
            <a:r>
              <a:rPr lang="es-CL" sz="1100" b="0" i="0" dirty="0" err="1">
                <a:solidFill>
                  <a:schemeClr val="bg1"/>
                </a:solidFill>
                <a:effectLst/>
                <a:latin typeface="Open Sans" panose="020B0606030504020204" pitchFamily="34" charset="0"/>
              </a:rPr>
              <a:t>Ipsum</a:t>
            </a:r>
            <a:r>
              <a:rPr lang="es-CL" sz="1100" b="0" i="0" dirty="0">
                <a:solidFill>
                  <a:schemeClr val="bg1"/>
                </a:solidFill>
                <a:effectLst/>
                <a:latin typeface="Open Sans" panose="020B0606030504020204" pitchFamily="34" charset="0"/>
              </a:rPr>
              <a:t>.</a:t>
            </a:r>
          </a:p>
          <a:p>
            <a:pPr algn="just"/>
            <a:endParaRPr lang="es-CL" sz="1100" dirty="0">
              <a:solidFill>
                <a:schemeClr val="bg1"/>
              </a:solidFill>
              <a:latin typeface="Open Sans" panose="020B0606030504020204" pitchFamily="34" charset="0"/>
            </a:endParaRPr>
          </a:p>
          <a:p>
            <a:pPr algn="just"/>
            <a:endParaRPr lang="es-CL" sz="1100" dirty="0">
              <a:solidFill>
                <a:schemeClr val="bg1"/>
              </a:solidFill>
              <a:latin typeface="Open Sans" panose="020B0606030504020204" pitchFamily="34" charset="0"/>
            </a:endParaRPr>
          </a:p>
          <a:p>
            <a:pPr algn="r"/>
            <a:r>
              <a:rPr lang="es-CL" sz="1100" dirty="0">
                <a:solidFill>
                  <a:schemeClr val="bg1"/>
                </a:solidFill>
                <a:latin typeface="Open Sans" panose="020B0606030504020204" pitchFamily="34" charset="0"/>
              </a:rPr>
              <a:t>Temuco, julio de 2026</a:t>
            </a:r>
            <a:endParaRPr lang="es-CL" sz="1100" b="0" i="0" dirty="0">
              <a:solidFill>
                <a:schemeClr val="bg1"/>
              </a:solidFill>
              <a:effectLst/>
              <a:latin typeface="Open Sans" panose="020B0606030504020204" pitchFamily="34" charset="0"/>
            </a:endParaRPr>
          </a:p>
          <a:p>
            <a:pPr algn="just"/>
            <a:endParaRPr lang="es-CL" sz="1100" dirty="0">
              <a:solidFill>
                <a:schemeClr val="bg1"/>
              </a:solidFill>
              <a:latin typeface="Open Sans" panose="020B0606030504020204" pitchFamily="34" charset="0"/>
            </a:endParaRPr>
          </a:p>
          <a:p>
            <a:pPr algn="just"/>
            <a:endParaRPr lang="es-CL" sz="1100" dirty="0">
              <a:solidFill>
                <a:schemeClr val="bg1"/>
              </a:solidFill>
            </a:endParaRPr>
          </a:p>
        </p:txBody>
      </p:sp>
    </p:spTree>
    <p:extLst>
      <p:ext uri="{BB962C8B-B14F-4D97-AF65-F5344CB8AC3E}">
        <p14:creationId xmlns:p14="http://schemas.microsoft.com/office/powerpoint/2010/main" val="3948811043"/>
      </p:ext>
    </p:extLst>
  </p:cSld>
  <p:clrMapOvr>
    <a:masterClrMapping/>
  </p:clrMapOvr>
</p:sld>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12</TotalTime>
  <Words>432</Words>
  <Application>Microsoft Macintosh PowerPoint</Application>
  <PresentationFormat>Personalizado</PresentationFormat>
  <Paragraphs>21</Paragraphs>
  <Slides>3</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3</vt:i4>
      </vt:variant>
    </vt:vector>
  </HeadingPairs>
  <TitlesOfParts>
    <vt:vector size="8" baseType="lpstr">
      <vt:lpstr>Arial</vt:lpstr>
      <vt:lpstr>Calibri</vt:lpstr>
      <vt:lpstr>Calibri Light</vt:lpstr>
      <vt:lpstr>Open Sans</vt:lpstr>
      <vt:lpstr>Tema de Office</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Microsoft Office User</dc:creator>
  <cp:lastModifiedBy>Juan Carlos</cp:lastModifiedBy>
  <cp:revision>3</cp:revision>
  <dcterms:created xsi:type="dcterms:W3CDTF">2024-07-10T14:30:48Z</dcterms:created>
  <dcterms:modified xsi:type="dcterms:W3CDTF">2026-09-11T14:36:58Z</dcterms:modified>
</cp:coreProperties>
</file>