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/>
    <p:restoredTop sz="94620"/>
  </p:normalViewPr>
  <p:slideViewPr>
    <p:cSldViewPr snapToGrid="0" snapToObjects="1">
      <p:cViewPr varScale="1">
        <p:scale>
          <a:sx n="182" d="100"/>
          <a:sy n="182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F024-2674-F648-B215-6865A15C587D}" type="doc">
      <dgm:prSet loTypeId="urn:microsoft.com/office/officeart/2005/8/layout/hList2" loCatId="" qsTypeId="urn:microsoft.com/office/officeart/2005/8/quickstyle/simple1" qsCatId="simple" csTypeId="urn:microsoft.com/office/officeart/2005/8/colors/accent6_2" csCatId="accent6" phldr="0"/>
      <dgm:spPr/>
      <dgm:t>
        <a:bodyPr/>
        <a:lstStyle/>
        <a:p>
          <a:endParaRPr lang="es-ES_tradnl"/>
        </a:p>
      </dgm:t>
    </dgm:pt>
    <dgm:pt modelId="{5B8AEF75-4CBC-434C-BD35-281A27EF7C69}">
      <dgm:prSet phldrT="[Texto]" phldr="1"/>
      <dgm:spPr/>
      <dgm:t>
        <a:bodyPr/>
        <a:lstStyle/>
        <a:p>
          <a:endParaRPr lang="es-ES_tradnl" dirty="0"/>
        </a:p>
      </dgm:t>
    </dgm:pt>
    <dgm:pt modelId="{F4879752-D302-9340-9604-FBD86C73ABAF}" type="parTrans" cxnId="{76BEC80E-6F43-264D-ADD1-7B3A0BF23703}">
      <dgm:prSet/>
      <dgm:spPr/>
      <dgm:t>
        <a:bodyPr/>
        <a:lstStyle/>
        <a:p>
          <a:endParaRPr lang="es-ES_tradnl"/>
        </a:p>
      </dgm:t>
    </dgm:pt>
    <dgm:pt modelId="{DDFA9D83-20B6-7148-8637-E50A29A11C57}" type="sibTrans" cxnId="{76BEC80E-6F43-264D-ADD1-7B3A0BF23703}">
      <dgm:prSet/>
      <dgm:spPr/>
      <dgm:t>
        <a:bodyPr/>
        <a:lstStyle/>
        <a:p>
          <a:endParaRPr lang="es-ES_tradnl"/>
        </a:p>
      </dgm:t>
    </dgm:pt>
    <dgm:pt modelId="{D36FFBF9-84EA-AA41-9756-932EA909EAF7}">
      <dgm:prSet phldrT="[Texto]" phldr="1"/>
      <dgm:spPr/>
      <dgm:t>
        <a:bodyPr/>
        <a:lstStyle/>
        <a:p>
          <a:endParaRPr lang="es-ES_tradnl"/>
        </a:p>
      </dgm:t>
    </dgm:pt>
    <dgm:pt modelId="{B28EACC1-6182-5E44-981E-7C8E83C23796}" type="parTrans" cxnId="{AD8EA63F-D832-7742-93B0-50765C7F3B78}">
      <dgm:prSet/>
      <dgm:spPr/>
      <dgm:t>
        <a:bodyPr/>
        <a:lstStyle/>
        <a:p>
          <a:endParaRPr lang="es-ES_tradnl"/>
        </a:p>
      </dgm:t>
    </dgm:pt>
    <dgm:pt modelId="{B7F57D29-663D-EF4D-9C92-0256AB844AD4}" type="sibTrans" cxnId="{AD8EA63F-D832-7742-93B0-50765C7F3B78}">
      <dgm:prSet/>
      <dgm:spPr/>
      <dgm:t>
        <a:bodyPr/>
        <a:lstStyle/>
        <a:p>
          <a:endParaRPr lang="es-ES_tradnl"/>
        </a:p>
      </dgm:t>
    </dgm:pt>
    <dgm:pt modelId="{CD5B8F91-A9F5-2548-8BE1-416C22AC9AFD}">
      <dgm:prSet phldrT="[Texto]" phldr="1"/>
      <dgm:spPr/>
      <dgm:t>
        <a:bodyPr/>
        <a:lstStyle/>
        <a:p>
          <a:endParaRPr lang="es-ES_tradnl"/>
        </a:p>
      </dgm:t>
    </dgm:pt>
    <dgm:pt modelId="{D4B1F618-9EC5-664D-99B7-9AF996F9653D}" type="parTrans" cxnId="{0B77DC10-69A1-0940-9F60-B1D4A3FE6A19}">
      <dgm:prSet/>
      <dgm:spPr/>
      <dgm:t>
        <a:bodyPr/>
        <a:lstStyle/>
        <a:p>
          <a:endParaRPr lang="es-ES_tradnl"/>
        </a:p>
      </dgm:t>
    </dgm:pt>
    <dgm:pt modelId="{2A96FB6B-8D50-5546-AF62-105ED68F7D6E}" type="sibTrans" cxnId="{0B77DC10-69A1-0940-9F60-B1D4A3FE6A19}">
      <dgm:prSet/>
      <dgm:spPr/>
      <dgm:t>
        <a:bodyPr/>
        <a:lstStyle/>
        <a:p>
          <a:endParaRPr lang="es-ES_tradnl"/>
        </a:p>
      </dgm:t>
    </dgm:pt>
    <dgm:pt modelId="{0A1747F3-C670-1948-94EF-B9EE0CA9A9E3}">
      <dgm:prSet phldrT="[Texto]" phldr="1"/>
      <dgm:spPr/>
      <dgm:t>
        <a:bodyPr/>
        <a:lstStyle/>
        <a:p>
          <a:endParaRPr lang="es-ES_tradnl"/>
        </a:p>
      </dgm:t>
    </dgm:pt>
    <dgm:pt modelId="{387C58A9-92AA-AE49-B356-3B1F40DFBBF5}" type="parTrans" cxnId="{17183EDA-9E51-0F4A-B817-DE0477696DC2}">
      <dgm:prSet/>
      <dgm:spPr/>
      <dgm:t>
        <a:bodyPr/>
        <a:lstStyle/>
        <a:p>
          <a:endParaRPr lang="es-ES_tradnl"/>
        </a:p>
      </dgm:t>
    </dgm:pt>
    <dgm:pt modelId="{EB4F00A7-2D3D-E142-8183-DE2CA74D1B62}" type="sibTrans" cxnId="{17183EDA-9E51-0F4A-B817-DE0477696DC2}">
      <dgm:prSet/>
      <dgm:spPr/>
      <dgm:t>
        <a:bodyPr/>
        <a:lstStyle/>
        <a:p>
          <a:endParaRPr lang="es-ES_tradnl"/>
        </a:p>
      </dgm:t>
    </dgm:pt>
    <dgm:pt modelId="{6EEC90B7-4BDB-6B4E-95E8-6012675D07BC}">
      <dgm:prSet phldrT="[Texto]" phldr="1"/>
      <dgm:spPr/>
      <dgm:t>
        <a:bodyPr/>
        <a:lstStyle/>
        <a:p>
          <a:endParaRPr lang="es-ES_tradnl"/>
        </a:p>
      </dgm:t>
    </dgm:pt>
    <dgm:pt modelId="{912F0A2C-CB61-B14D-8A74-7E4D6AC5BE85}" type="parTrans" cxnId="{1506879B-DDC4-0948-91CF-F18AB1B9BF23}">
      <dgm:prSet/>
      <dgm:spPr/>
      <dgm:t>
        <a:bodyPr/>
        <a:lstStyle/>
        <a:p>
          <a:endParaRPr lang="es-ES_tradnl"/>
        </a:p>
      </dgm:t>
    </dgm:pt>
    <dgm:pt modelId="{37B3450C-7D10-C545-92E9-4A1356B50CD0}" type="sibTrans" cxnId="{1506879B-DDC4-0948-91CF-F18AB1B9BF23}">
      <dgm:prSet/>
      <dgm:spPr/>
      <dgm:t>
        <a:bodyPr/>
        <a:lstStyle/>
        <a:p>
          <a:endParaRPr lang="es-ES_tradnl"/>
        </a:p>
      </dgm:t>
    </dgm:pt>
    <dgm:pt modelId="{648A367B-B055-0F4F-8F9F-5984604F05AC}">
      <dgm:prSet phldrT="[Texto]" phldr="1"/>
      <dgm:spPr/>
      <dgm:t>
        <a:bodyPr/>
        <a:lstStyle/>
        <a:p>
          <a:endParaRPr lang="es-ES_tradnl"/>
        </a:p>
      </dgm:t>
    </dgm:pt>
    <dgm:pt modelId="{E261BE98-6A49-2443-ABB5-F4B26659BF2D}" type="parTrans" cxnId="{DF832B0E-A7E9-2141-B69F-B1F7C0AED2FC}">
      <dgm:prSet/>
      <dgm:spPr/>
      <dgm:t>
        <a:bodyPr/>
        <a:lstStyle/>
        <a:p>
          <a:endParaRPr lang="es-ES_tradnl"/>
        </a:p>
      </dgm:t>
    </dgm:pt>
    <dgm:pt modelId="{5D3CDE57-994A-4042-9BE5-E60BB9D3181D}" type="sibTrans" cxnId="{DF832B0E-A7E9-2141-B69F-B1F7C0AED2FC}">
      <dgm:prSet/>
      <dgm:spPr/>
      <dgm:t>
        <a:bodyPr/>
        <a:lstStyle/>
        <a:p>
          <a:endParaRPr lang="es-ES_tradnl"/>
        </a:p>
      </dgm:t>
    </dgm:pt>
    <dgm:pt modelId="{B8DF4F99-8F95-E14B-8752-8C6DD6680182}">
      <dgm:prSet phldrT="[Texto]" phldr="1"/>
      <dgm:spPr/>
      <dgm:t>
        <a:bodyPr/>
        <a:lstStyle/>
        <a:p>
          <a:endParaRPr lang="es-ES_tradnl"/>
        </a:p>
      </dgm:t>
    </dgm:pt>
    <dgm:pt modelId="{BC7DE174-9BE2-464E-AB85-171006749F33}" type="parTrans" cxnId="{B47B044B-7408-9048-90DF-EECF020A21B8}">
      <dgm:prSet/>
      <dgm:spPr/>
      <dgm:t>
        <a:bodyPr/>
        <a:lstStyle/>
        <a:p>
          <a:endParaRPr lang="es-ES_tradnl"/>
        </a:p>
      </dgm:t>
    </dgm:pt>
    <dgm:pt modelId="{708842B3-BC43-4947-B099-E201BC57306E}" type="sibTrans" cxnId="{B47B044B-7408-9048-90DF-EECF020A21B8}">
      <dgm:prSet/>
      <dgm:spPr/>
      <dgm:t>
        <a:bodyPr/>
        <a:lstStyle/>
        <a:p>
          <a:endParaRPr lang="es-ES_tradnl"/>
        </a:p>
      </dgm:t>
    </dgm:pt>
    <dgm:pt modelId="{80634F15-784D-7A47-9400-3DA65C89DE5D}">
      <dgm:prSet phldrT="[Texto]" phldr="1"/>
      <dgm:spPr/>
      <dgm:t>
        <a:bodyPr/>
        <a:lstStyle/>
        <a:p>
          <a:endParaRPr lang="es-ES_tradnl"/>
        </a:p>
      </dgm:t>
    </dgm:pt>
    <dgm:pt modelId="{14CDB0EE-4773-8648-BDE3-F4D83985DAA3}" type="parTrans" cxnId="{C2479967-A35A-184F-AF85-7668535B1938}">
      <dgm:prSet/>
      <dgm:spPr/>
      <dgm:t>
        <a:bodyPr/>
        <a:lstStyle/>
        <a:p>
          <a:endParaRPr lang="es-ES_tradnl"/>
        </a:p>
      </dgm:t>
    </dgm:pt>
    <dgm:pt modelId="{CAB30BFE-5B7B-A24E-A42E-1C0227AAEC9C}" type="sibTrans" cxnId="{C2479967-A35A-184F-AF85-7668535B1938}">
      <dgm:prSet/>
      <dgm:spPr/>
      <dgm:t>
        <a:bodyPr/>
        <a:lstStyle/>
        <a:p>
          <a:endParaRPr lang="es-ES_tradnl"/>
        </a:p>
      </dgm:t>
    </dgm:pt>
    <dgm:pt modelId="{F695DA4D-53FC-2741-9669-4C53C837CBB9}">
      <dgm:prSet phldrT="[Texto]" phldr="1"/>
      <dgm:spPr/>
      <dgm:t>
        <a:bodyPr/>
        <a:lstStyle/>
        <a:p>
          <a:endParaRPr lang="es-ES_tradnl"/>
        </a:p>
      </dgm:t>
    </dgm:pt>
    <dgm:pt modelId="{60EE237A-7E4F-6046-93E0-22EA7D9CD5E0}" type="parTrans" cxnId="{EEC3B604-5583-9948-A59A-009B01B77F61}">
      <dgm:prSet/>
      <dgm:spPr/>
      <dgm:t>
        <a:bodyPr/>
        <a:lstStyle/>
        <a:p>
          <a:endParaRPr lang="es-ES_tradnl"/>
        </a:p>
      </dgm:t>
    </dgm:pt>
    <dgm:pt modelId="{8CB96E73-DF37-F746-BFAC-30C01C2C378F}" type="sibTrans" cxnId="{EEC3B604-5583-9948-A59A-009B01B77F61}">
      <dgm:prSet/>
      <dgm:spPr/>
      <dgm:t>
        <a:bodyPr/>
        <a:lstStyle/>
        <a:p>
          <a:endParaRPr lang="es-ES_tradnl"/>
        </a:p>
      </dgm:t>
    </dgm:pt>
    <dgm:pt modelId="{E9F6FEAA-62B5-6146-A3A1-F2EB4D204FD9}" type="pres">
      <dgm:prSet presAssocID="{76AFF024-2674-F648-B215-6865A15C587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8F0685B2-811A-7646-86C1-C6C71D678C9E}" type="pres">
      <dgm:prSet presAssocID="{5B8AEF75-4CBC-434C-BD35-281A27EF7C69}" presName="compositeNode" presStyleCnt="0">
        <dgm:presLayoutVars>
          <dgm:bulletEnabled val="1"/>
        </dgm:presLayoutVars>
      </dgm:prSet>
      <dgm:spPr/>
    </dgm:pt>
    <dgm:pt modelId="{600C826D-F663-9942-9EC4-7831FBD328B9}" type="pres">
      <dgm:prSet presAssocID="{5B8AEF75-4CBC-434C-BD35-281A27EF7C69}" presName="image" presStyleLbl="fgImgPlace1" presStyleIdx="0" presStyleCnt="3"/>
      <dgm:spPr/>
    </dgm:pt>
    <dgm:pt modelId="{51613DF9-AC90-7A46-99BF-623D29F37F5C}" type="pres">
      <dgm:prSet presAssocID="{5B8AEF75-4CBC-434C-BD35-281A27EF7C6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9D78C2C-63E0-A941-916C-6B227F908BD5}" type="pres">
      <dgm:prSet presAssocID="{5B8AEF75-4CBC-434C-BD35-281A27EF7C6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C674671-6328-F84F-9D5F-AB3265684BFA}" type="pres">
      <dgm:prSet presAssocID="{DDFA9D83-20B6-7148-8637-E50A29A11C57}" presName="sibTrans" presStyleCnt="0"/>
      <dgm:spPr/>
    </dgm:pt>
    <dgm:pt modelId="{386C8877-41FD-9C4C-9CAC-4DE0AC059509}" type="pres">
      <dgm:prSet presAssocID="{0A1747F3-C670-1948-94EF-B9EE0CA9A9E3}" presName="compositeNode" presStyleCnt="0">
        <dgm:presLayoutVars>
          <dgm:bulletEnabled val="1"/>
        </dgm:presLayoutVars>
      </dgm:prSet>
      <dgm:spPr/>
    </dgm:pt>
    <dgm:pt modelId="{EA75AFAA-814A-5343-96DA-400FA311D5A2}" type="pres">
      <dgm:prSet presAssocID="{0A1747F3-C670-1948-94EF-B9EE0CA9A9E3}" presName="image" presStyleLbl="fgImgPlace1" presStyleIdx="1" presStyleCnt="3"/>
      <dgm:spPr/>
    </dgm:pt>
    <dgm:pt modelId="{260FCC73-5D20-304F-9E8B-B0ABF0509042}" type="pres">
      <dgm:prSet presAssocID="{0A1747F3-C670-1948-94EF-B9EE0CA9A9E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1F294D5-00A2-0D4F-BDB7-2D14CA591807}" type="pres">
      <dgm:prSet presAssocID="{0A1747F3-C670-1948-94EF-B9EE0CA9A9E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8A1DC38-EF0E-AA41-AF47-0DD7FDC6E870}" type="pres">
      <dgm:prSet presAssocID="{EB4F00A7-2D3D-E142-8183-DE2CA74D1B62}" presName="sibTrans" presStyleCnt="0"/>
      <dgm:spPr/>
    </dgm:pt>
    <dgm:pt modelId="{6E3AE52C-291E-A940-B8A3-96E55A27807B}" type="pres">
      <dgm:prSet presAssocID="{B8DF4F99-8F95-E14B-8752-8C6DD6680182}" presName="compositeNode" presStyleCnt="0">
        <dgm:presLayoutVars>
          <dgm:bulletEnabled val="1"/>
        </dgm:presLayoutVars>
      </dgm:prSet>
      <dgm:spPr/>
    </dgm:pt>
    <dgm:pt modelId="{A6FB8F4E-FC3A-174D-9053-C5E824CEE396}" type="pres">
      <dgm:prSet presAssocID="{B8DF4F99-8F95-E14B-8752-8C6DD6680182}" presName="image" presStyleLbl="fgImgPlace1" presStyleIdx="2" presStyleCnt="3"/>
      <dgm:spPr/>
    </dgm:pt>
    <dgm:pt modelId="{E8F744C1-E95F-4A4D-96F9-3246DD966059}" type="pres">
      <dgm:prSet presAssocID="{B8DF4F99-8F95-E14B-8752-8C6DD668018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BA19511-8DDA-0F40-A78C-31BCC52DB90E}" type="pres">
      <dgm:prSet presAssocID="{B8DF4F99-8F95-E14B-8752-8C6DD668018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F832B0E-A7E9-2141-B69F-B1F7C0AED2FC}" srcId="{0A1747F3-C670-1948-94EF-B9EE0CA9A9E3}" destId="{648A367B-B055-0F4F-8F9F-5984604F05AC}" srcOrd="1" destOrd="0" parTransId="{E261BE98-6A49-2443-ABB5-F4B26659BF2D}" sibTransId="{5D3CDE57-994A-4042-9BE5-E60BB9D3181D}"/>
    <dgm:cxn modelId="{C91300CB-BDE1-AD43-B73E-24D9D9C40824}" type="presOf" srcId="{D36FFBF9-84EA-AA41-9756-932EA909EAF7}" destId="{51613DF9-AC90-7A46-99BF-623D29F37F5C}" srcOrd="0" destOrd="0" presId="urn:microsoft.com/office/officeart/2005/8/layout/hList2"/>
    <dgm:cxn modelId="{17183EDA-9E51-0F4A-B817-DE0477696DC2}" srcId="{76AFF024-2674-F648-B215-6865A15C587D}" destId="{0A1747F3-C670-1948-94EF-B9EE0CA9A9E3}" srcOrd="1" destOrd="0" parTransId="{387C58A9-92AA-AE49-B356-3B1F40DFBBF5}" sibTransId="{EB4F00A7-2D3D-E142-8183-DE2CA74D1B62}"/>
    <dgm:cxn modelId="{0B77DC10-69A1-0940-9F60-B1D4A3FE6A19}" srcId="{5B8AEF75-4CBC-434C-BD35-281A27EF7C69}" destId="{CD5B8F91-A9F5-2548-8BE1-416C22AC9AFD}" srcOrd="1" destOrd="0" parTransId="{D4B1F618-9EC5-664D-99B7-9AF996F9653D}" sibTransId="{2A96FB6B-8D50-5546-AF62-105ED68F7D6E}"/>
    <dgm:cxn modelId="{037220CC-D38F-2C45-942E-28AA063FC389}" type="presOf" srcId="{80634F15-784D-7A47-9400-3DA65C89DE5D}" destId="{E8F744C1-E95F-4A4D-96F9-3246DD966059}" srcOrd="0" destOrd="0" presId="urn:microsoft.com/office/officeart/2005/8/layout/hList2"/>
    <dgm:cxn modelId="{84AB557E-82BD-DC4F-88FF-22723701236F}" type="presOf" srcId="{B8DF4F99-8F95-E14B-8752-8C6DD6680182}" destId="{2BA19511-8DDA-0F40-A78C-31BCC52DB90E}" srcOrd="0" destOrd="0" presId="urn:microsoft.com/office/officeart/2005/8/layout/hList2"/>
    <dgm:cxn modelId="{15B65B73-6DF9-A547-9FC9-2BCF27055D12}" type="presOf" srcId="{F695DA4D-53FC-2741-9669-4C53C837CBB9}" destId="{E8F744C1-E95F-4A4D-96F9-3246DD966059}" srcOrd="0" destOrd="1" presId="urn:microsoft.com/office/officeart/2005/8/layout/hList2"/>
    <dgm:cxn modelId="{EEC3B604-5583-9948-A59A-009B01B77F61}" srcId="{B8DF4F99-8F95-E14B-8752-8C6DD6680182}" destId="{F695DA4D-53FC-2741-9669-4C53C837CBB9}" srcOrd="1" destOrd="0" parTransId="{60EE237A-7E4F-6046-93E0-22EA7D9CD5E0}" sibTransId="{8CB96E73-DF37-F746-BFAC-30C01C2C378F}"/>
    <dgm:cxn modelId="{B47B044B-7408-9048-90DF-EECF020A21B8}" srcId="{76AFF024-2674-F648-B215-6865A15C587D}" destId="{B8DF4F99-8F95-E14B-8752-8C6DD6680182}" srcOrd="2" destOrd="0" parTransId="{BC7DE174-9BE2-464E-AB85-171006749F33}" sibTransId="{708842B3-BC43-4947-B099-E201BC57306E}"/>
    <dgm:cxn modelId="{474628DA-87EC-3C4B-83EF-1048EA98CCA9}" type="presOf" srcId="{76AFF024-2674-F648-B215-6865A15C587D}" destId="{E9F6FEAA-62B5-6146-A3A1-F2EB4D204FD9}" srcOrd="0" destOrd="0" presId="urn:microsoft.com/office/officeart/2005/8/layout/hList2"/>
    <dgm:cxn modelId="{A80868FF-F700-EC48-871C-312D3974DB1A}" type="presOf" srcId="{6EEC90B7-4BDB-6B4E-95E8-6012675D07BC}" destId="{260FCC73-5D20-304F-9E8B-B0ABF0509042}" srcOrd="0" destOrd="0" presId="urn:microsoft.com/office/officeart/2005/8/layout/hList2"/>
    <dgm:cxn modelId="{30A63A4D-F9D5-DD42-80D0-7322655B2596}" type="presOf" srcId="{0A1747F3-C670-1948-94EF-B9EE0CA9A9E3}" destId="{11F294D5-00A2-0D4F-BDB7-2D14CA591807}" srcOrd="0" destOrd="0" presId="urn:microsoft.com/office/officeart/2005/8/layout/hList2"/>
    <dgm:cxn modelId="{76BEC80E-6F43-264D-ADD1-7B3A0BF23703}" srcId="{76AFF024-2674-F648-B215-6865A15C587D}" destId="{5B8AEF75-4CBC-434C-BD35-281A27EF7C69}" srcOrd="0" destOrd="0" parTransId="{F4879752-D302-9340-9604-FBD86C73ABAF}" sibTransId="{DDFA9D83-20B6-7148-8637-E50A29A11C57}"/>
    <dgm:cxn modelId="{AD8EA63F-D832-7742-93B0-50765C7F3B78}" srcId="{5B8AEF75-4CBC-434C-BD35-281A27EF7C69}" destId="{D36FFBF9-84EA-AA41-9756-932EA909EAF7}" srcOrd="0" destOrd="0" parTransId="{B28EACC1-6182-5E44-981E-7C8E83C23796}" sibTransId="{B7F57D29-663D-EF4D-9C92-0256AB844AD4}"/>
    <dgm:cxn modelId="{3B803ECB-7291-DF47-859B-B672711189AD}" type="presOf" srcId="{CD5B8F91-A9F5-2548-8BE1-416C22AC9AFD}" destId="{51613DF9-AC90-7A46-99BF-623D29F37F5C}" srcOrd="0" destOrd="1" presId="urn:microsoft.com/office/officeart/2005/8/layout/hList2"/>
    <dgm:cxn modelId="{C2479967-A35A-184F-AF85-7668535B1938}" srcId="{B8DF4F99-8F95-E14B-8752-8C6DD6680182}" destId="{80634F15-784D-7A47-9400-3DA65C89DE5D}" srcOrd="0" destOrd="0" parTransId="{14CDB0EE-4773-8648-BDE3-F4D83985DAA3}" sibTransId="{CAB30BFE-5B7B-A24E-A42E-1C0227AAEC9C}"/>
    <dgm:cxn modelId="{F4B58F2C-38E0-3844-AC8A-5D3EC836C282}" type="presOf" srcId="{648A367B-B055-0F4F-8F9F-5984604F05AC}" destId="{260FCC73-5D20-304F-9E8B-B0ABF0509042}" srcOrd="0" destOrd="1" presId="urn:microsoft.com/office/officeart/2005/8/layout/hList2"/>
    <dgm:cxn modelId="{022B86C5-D6F8-B944-93D3-B7FCEFC4F6C7}" type="presOf" srcId="{5B8AEF75-4CBC-434C-BD35-281A27EF7C69}" destId="{69D78C2C-63E0-A941-916C-6B227F908BD5}" srcOrd="0" destOrd="0" presId="urn:microsoft.com/office/officeart/2005/8/layout/hList2"/>
    <dgm:cxn modelId="{1506879B-DDC4-0948-91CF-F18AB1B9BF23}" srcId="{0A1747F3-C670-1948-94EF-B9EE0CA9A9E3}" destId="{6EEC90B7-4BDB-6B4E-95E8-6012675D07BC}" srcOrd="0" destOrd="0" parTransId="{912F0A2C-CB61-B14D-8A74-7E4D6AC5BE85}" sibTransId="{37B3450C-7D10-C545-92E9-4A1356B50CD0}"/>
    <dgm:cxn modelId="{F06D313D-B2A5-AC4D-9BF2-708AA0CBE4F2}" type="presParOf" srcId="{E9F6FEAA-62B5-6146-A3A1-F2EB4D204FD9}" destId="{8F0685B2-811A-7646-86C1-C6C71D678C9E}" srcOrd="0" destOrd="0" presId="urn:microsoft.com/office/officeart/2005/8/layout/hList2"/>
    <dgm:cxn modelId="{816A008B-EF1D-EB43-BDB2-E54E5372E759}" type="presParOf" srcId="{8F0685B2-811A-7646-86C1-C6C71D678C9E}" destId="{600C826D-F663-9942-9EC4-7831FBD328B9}" srcOrd="0" destOrd="0" presId="urn:microsoft.com/office/officeart/2005/8/layout/hList2"/>
    <dgm:cxn modelId="{A9D1382C-9834-9940-A73A-261D9F6C4F5D}" type="presParOf" srcId="{8F0685B2-811A-7646-86C1-C6C71D678C9E}" destId="{51613DF9-AC90-7A46-99BF-623D29F37F5C}" srcOrd="1" destOrd="0" presId="urn:microsoft.com/office/officeart/2005/8/layout/hList2"/>
    <dgm:cxn modelId="{FF29485A-EE4B-A94F-ABC6-7E97B7B02A06}" type="presParOf" srcId="{8F0685B2-811A-7646-86C1-C6C71D678C9E}" destId="{69D78C2C-63E0-A941-916C-6B227F908BD5}" srcOrd="2" destOrd="0" presId="urn:microsoft.com/office/officeart/2005/8/layout/hList2"/>
    <dgm:cxn modelId="{C6AC5064-0BD9-434D-9F81-924830E8382E}" type="presParOf" srcId="{E9F6FEAA-62B5-6146-A3A1-F2EB4D204FD9}" destId="{7C674671-6328-F84F-9D5F-AB3265684BFA}" srcOrd="1" destOrd="0" presId="urn:microsoft.com/office/officeart/2005/8/layout/hList2"/>
    <dgm:cxn modelId="{C377BDF5-D1AF-F64D-8480-54D2A654E4D8}" type="presParOf" srcId="{E9F6FEAA-62B5-6146-A3A1-F2EB4D204FD9}" destId="{386C8877-41FD-9C4C-9CAC-4DE0AC059509}" srcOrd="2" destOrd="0" presId="urn:microsoft.com/office/officeart/2005/8/layout/hList2"/>
    <dgm:cxn modelId="{2C2BF42E-A8D2-3C4D-BBB0-A89B8C944D23}" type="presParOf" srcId="{386C8877-41FD-9C4C-9CAC-4DE0AC059509}" destId="{EA75AFAA-814A-5343-96DA-400FA311D5A2}" srcOrd="0" destOrd="0" presId="urn:microsoft.com/office/officeart/2005/8/layout/hList2"/>
    <dgm:cxn modelId="{819A6827-1D7B-EC4C-9EC3-B6E8FD6493A2}" type="presParOf" srcId="{386C8877-41FD-9C4C-9CAC-4DE0AC059509}" destId="{260FCC73-5D20-304F-9E8B-B0ABF0509042}" srcOrd="1" destOrd="0" presId="urn:microsoft.com/office/officeart/2005/8/layout/hList2"/>
    <dgm:cxn modelId="{33EB6C0E-320F-484D-A8BE-30CF52D02D9E}" type="presParOf" srcId="{386C8877-41FD-9C4C-9CAC-4DE0AC059509}" destId="{11F294D5-00A2-0D4F-BDB7-2D14CA591807}" srcOrd="2" destOrd="0" presId="urn:microsoft.com/office/officeart/2005/8/layout/hList2"/>
    <dgm:cxn modelId="{E3027B9D-B962-C449-AD25-7D580444516A}" type="presParOf" srcId="{E9F6FEAA-62B5-6146-A3A1-F2EB4D204FD9}" destId="{58A1DC38-EF0E-AA41-AF47-0DD7FDC6E870}" srcOrd="3" destOrd="0" presId="urn:microsoft.com/office/officeart/2005/8/layout/hList2"/>
    <dgm:cxn modelId="{13700543-9B63-4A44-B64E-E971CB798241}" type="presParOf" srcId="{E9F6FEAA-62B5-6146-A3A1-F2EB4D204FD9}" destId="{6E3AE52C-291E-A940-B8A3-96E55A27807B}" srcOrd="4" destOrd="0" presId="urn:microsoft.com/office/officeart/2005/8/layout/hList2"/>
    <dgm:cxn modelId="{9EEBCED5-214F-C540-AE40-4B9C79AC0097}" type="presParOf" srcId="{6E3AE52C-291E-A940-B8A3-96E55A27807B}" destId="{A6FB8F4E-FC3A-174D-9053-C5E824CEE396}" srcOrd="0" destOrd="0" presId="urn:microsoft.com/office/officeart/2005/8/layout/hList2"/>
    <dgm:cxn modelId="{236C9952-BBD7-7C49-B09D-8A0A768D0D0F}" type="presParOf" srcId="{6E3AE52C-291E-A940-B8A3-96E55A27807B}" destId="{E8F744C1-E95F-4A4D-96F9-3246DD966059}" srcOrd="1" destOrd="0" presId="urn:microsoft.com/office/officeart/2005/8/layout/hList2"/>
    <dgm:cxn modelId="{FDF0B8E1-206D-0E47-BD20-03EBB705AAA0}" type="presParOf" srcId="{6E3AE52C-291E-A940-B8A3-96E55A27807B}" destId="{2BA19511-8DDA-0F40-A78C-31BCC52DB90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78C2C-63E0-A941-916C-6B227F908BD5}">
      <dsp:nvSpPr>
        <dsp:cNvPr id="0" name=""/>
        <dsp:cNvSpPr/>
      </dsp:nvSpPr>
      <dsp:spPr>
        <a:xfrm rot="16200000">
          <a:off x="-1400846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100" kern="1200" dirty="0"/>
        </a:p>
      </dsp:txBody>
      <dsp:txXfrm>
        <a:off x="-1400846" y="2079073"/>
        <a:ext cx="3169919" cy="294208"/>
      </dsp:txXfrm>
    </dsp:sp>
    <dsp:sp modelId="{51613DF9-AC90-7A46-99BF-623D29F37F5C}">
      <dsp:nvSpPr>
        <dsp:cNvPr id="0" name=""/>
        <dsp:cNvSpPr/>
      </dsp:nvSpPr>
      <dsp:spPr>
        <a:xfrm>
          <a:off x="331217" y="641217"/>
          <a:ext cx="1465468" cy="3169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59475" rIns="206248" bIns="206248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</dsp:txBody>
      <dsp:txXfrm>
        <a:off x="331217" y="641217"/>
        <a:ext cx="1465468" cy="3169919"/>
      </dsp:txXfrm>
    </dsp:sp>
    <dsp:sp modelId="{600C826D-F663-9942-9EC4-7831FBD328B9}">
      <dsp:nvSpPr>
        <dsp:cNvPr id="0" name=""/>
        <dsp:cNvSpPr/>
      </dsp:nvSpPr>
      <dsp:spPr>
        <a:xfrm>
          <a:off x="37009" y="252862"/>
          <a:ext cx="588416" cy="588416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294D5-00A2-0D4F-BDB7-2D14CA591807}">
      <dsp:nvSpPr>
        <dsp:cNvPr id="0" name=""/>
        <dsp:cNvSpPr/>
      </dsp:nvSpPr>
      <dsp:spPr>
        <a:xfrm rot="16200000">
          <a:off x="730305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100" kern="1200"/>
        </a:p>
      </dsp:txBody>
      <dsp:txXfrm>
        <a:off x="730305" y="2079073"/>
        <a:ext cx="3169919" cy="294208"/>
      </dsp:txXfrm>
    </dsp:sp>
    <dsp:sp modelId="{260FCC73-5D20-304F-9E8B-B0ABF0509042}">
      <dsp:nvSpPr>
        <dsp:cNvPr id="0" name=""/>
        <dsp:cNvSpPr/>
      </dsp:nvSpPr>
      <dsp:spPr>
        <a:xfrm>
          <a:off x="2462369" y="641217"/>
          <a:ext cx="1465468" cy="3169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59475" rIns="206248" bIns="206248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</dsp:txBody>
      <dsp:txXfrm>
        <a:off x="2462369" y="641217"/>
        <a:ext cx="1465468" cy="3169919"/>
      </dsp:txXfrm>
    </dsp:sp>
    <dsp:sp modelId="{EA75AFAA-814A-5343-96DA-400FA311D5A2}">
      <dsp:nvSpPr>
        <dsp:cNvPr id="0" name=""/>
        <dsp:cNvSpPr/>
      </dsp:nvSpPr>
      <dsp:spPr>
        <a:xfrm>
          <a:off x="2168161" y="252862"/>
          <a:ext cx="588416" cy="588416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19511-8DDA-0F40-A78C-31BCC52DB90E}">
      <dsp:nvSpPr>
        <dsp:cNvPr id="0" name=""/>
        <dsp:cNvSpPr/>
      </dsp:nvSpPr>
      <dsp:spPr>
        <a:xfrm rot="16200000">
          <a:off x="2861457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100" kern="1200"/>
        </a:p>
      </dsp:txBody>
      <dsp:txXfrm>
        <a:off x="2861457" y="2079073"/>
        <a:ext cx="3169919" cy="294208"/>
      </dsp:txXfrm>
    </dsp:sp>
    <dsp:sp modelId="{E8F744C1-E95F-4A4D-96F9-3246DD966059}">
      <dsp:nvSpPr>
        <dsp:cNvPr id="0" name=""/>
        <dsp:cNvSpPr/>
      </dsp:nvSpPr>
      <dsp:spPr>
        <a:xfrm>
          <a:off x="4593521" y="641217"/>
          <a:ext cx="1465468" cy="3169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59475" rIns="206248" bIns="206248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</dsp:txBody>
      <dsp:txXfrm>
        <a:off x="4593521" y="641217"/>
        <a:ext cx="1465468" cy="3169919"/>
      </dsp:txXfrm>
    </dsp:sp>
    <dsp:sp modelId="{A6FB8F4E-FC3A-174D-9053-C5E824CEE396}">
      <dsp:nvSpPr>
        <dsp:cNvPr id="0" name=""/>
        <dsp:cNvSpPr/>
      </dsp:nvSpPr>
      <dsp:spPr>
        <a:xfrm>
          <a:off x="4299313" y="252862"/>
          <a:ext cx="588416" cy="588416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037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513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131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5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80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370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51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10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94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721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8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BE805-6DC5-D34C-A79F-98C508F8E610}" type="datetimeFigureOut">
              <a:rPr lang="es-ES_tradnl" smtClean="0"/>
              <a:t>12/7/18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37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1743456"/>
            <a:ext cx="7772400" cy="1766507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chemeClr val="bg1"/>
                </a:solidFill>
                <a:latin typeface="+mn-lt"/>
              </a:rPr>
              <a:t>Texto Titular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7000" y="3742246"/>
            <a:ext cx="6858000" cy="117113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Texto </a:t>
            </a:r>
            <a:r>
              <a:rPr lang="es-ES_tradnl" dirty="0" err="1" smtClean="0">
                <a:solidFill>
                  <a:schemeClr val="bg1"/>
                </a:solidFill>
              </a:rPr>
              <a:t>com</a:t>
            </a:r>
            <a:r>
              <a:rPr lang="es-ES" dirty="0" err="1" smtClean="0">
                <a:solidFill>
                  <a:schemeClr val="bg1"/>
                </a:solidFill>
              </a:rPr>
              <a:t>ún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667000" y="6272435"/>
            <a:ext cx="6858000" cy="117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chemeClr val="bg1"/>
                </a:solidFill>
              </a:rPr>
              <a:t>Temuco · Fecha</a:t>
            </a:r>
            <a:endParaRPr lang="es-ES_trad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8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1743456"/>
            <a:ext cx="7772400" cy="1766507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Texto Titular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7000" y="3742246"/>
            <a:ext cx="6858000" cy="1171130"/>
          </a:xfrm>
        </p:spPr>
        <p:txBody>
          <a:bodyPr/>
          <a:lstStyle/>
          <a:p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Texto </a:t>
            </a:r>
            <a:r>
              <a:rPr lang="es-ES_tradn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ún</a:t>
            </a:r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888480" y="462280"/>
            <a:ext cx="3532632" cy="65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>
                <a:solidFill>
                  <a:schemeClr val="bg1"/>
                </a:solidFill>
              </a:rPr>
              <a:t>MARCADOR DE  SECCIÓN</a:t>
            </a:r>
            <a:endParaRPr lang="es-ES_trad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3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1121664"/>
            <a:ext cx="7772400" cy="1291018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chemeClr val="bg1"/>
                </a:solidFill>
                <a:latin typeface="+mn-lt"/>
              </a:rPr>
              <a:t>Texto Titular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02280" y="2979610"/>
            <a:ext cx="6379464" cy="2146490"/>
          </a:xfrm>
        </p:spPr>
        <p:txBody>
          <a:bodyPr>
            <a:noAutofit/>
          </a:bodyPr>
          <a:lstStyle/>
          <a:p>
            <a:r>
              <a:rPr lang="es-ES_tradnl" sz="2000" dirty="0" err="1">
                <a:solidFill>
                  <a:schemeClr val="bg1"/>
                </a:solidFill>
              </a:rPr>
              <a:t>Lorem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ipsum</a:t>
            </a:r>
            <a:r>
              <a:rPr lang="es-ES_tradnl" sz="2000" dirty="0">
                <a:solidFill>
                  <a:schemeClr val="bg1"/>
                </a:solidFill>
              </a:rPr>
              <a:t> dolor </a:t>
            </a:r>
            <a:r>
              <a:rPr lang="es-ES_tradnl" sz="2000" dirty="0" err="1">
                <a:solidFill>
                  <a:schemeClr val="bg1"/>
                </a:solidFill>
              </a:rPr>
              <a:t>sit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amet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consectetuer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adipiscing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elit</a:t>
            </a:r>
            <a:r>
              <a:rPr lang="es-ES_tradnl" sz="2000" dirty="0">
                <a:solidFill>
                  <a:schemeClr val="bg1"/>
                </a:solidFill>
              </a:rPr>
              <a:t>. </a:t>
            </a:r>
            <a:r>
              <a:rPr lang="es-ES_tradnl" sz="2000" dirty="0" err="1">
                <a:solidFill>
                  <a:schemeClr val="bg1"/>
                </a:solidFill>
              </a:rPr>
              <a:t>Aenean</a:t>
            </a:r>
            <a:r>
              <a:rPr lang="es-ES_tradnl" sz="2000" dirty="0">
                <a:solidFill>
                  <a:schemeClr val="bg1"/>
                </a:solidFill>
              </a:rPr>
              <a:t> commodo </a:t>
            </a:r>
            <a:r>
              <a:rPr lang="es-ES_tradnl" sz="2000" dirty="0" err="1">
                <a:solidFill>
                  <a:schemeClr val="bg1"/>
                </a:solidFill>
              </a:rPr>
              <a:t>ligula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eget</a:t>
            </a:r>
            <a:r>
              <a:rPr lang="es-ES_tradnl" sz="2000" dirty="0">
                <a:solidFill>
                  <a:schemeClr val="bg1"/>
                </a:solidFill>
              </a:rPr>
              <a:t> dolor. </a:t>
            </a:r>
            <a:r>
              <a:rPr lang="es-ES_tradnl" sz="2000" dirty="0" err="1">
                <a:solidFill>
                  <a:schemeClr val="bg1"/>
                </a:solidFill>
              </a:rPr>
              <a:t>Aenean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massa</a:t>
            </a:r>
            <a:r>
              <a:rPr lang="es-ES_tradnl" sz="2000" dirty="0">
                <a:solidFill>
                  <a:schemeClr val="bg1"/>
                </a:solidFill>
              </a:rPr>
              <a:t>. Cum </a:t>
            </a:r>
            <a:r>
              <a:rPr lang="es-ES_tradnl" sz="2000" dirty="0" err="1">
                <a:solidFill>
                  <a:schemeClr val="bg1"/>
                </a:solidFill>
              </a:rPr>
              <a:t>sociis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natoque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penatibus</a:t>
            </a:r>
            <a:r>
              <a:rPr lang="es-ES_tradnl" sz="2000" dirty="0">
                <a:solidFill>
                  <a:schemeClr val="bg1"/>
                </a:solidFill>
              </a:rPr>
              <a:t> et </a:t>
            </a:r>
            <a:r>
              <a:rPr lang="es-ES_tradnl" sz="2000" dirty="0" err="1">
                <a:solidFill>
                  <a:schemeClr val="bg1"/>
                </a:solidFill>
              </a:rPr>
              <a:t>magnis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dis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parturient</a:t>
            </a:r>
            <a:r>
              <a:rPr lang="es-ES_tradnl" sz="2000" dirty="0">
                <a:solidFill>
                  <a:schemeClr val="bg1"/>
                </a:solidFill>
              </a:rPr>
              <a:t> montes, </a:t>
            </a:r>
            <a:r>
              <a:rPr lang="es-ES_tradnl" sz="2000" dirty="0" err="1">
                <a:solidFill>
                  <a:schemeClr val="bg1"/>
                </a:solidFill>
              </a:rPr>
              <a:t>nascetur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ridiculus</a:t>
            </a:r>
            <a:r>
              <a:rPr lang="es-ES_tradnl" sz="2000" dirty="0">
                <a:solidFill>
                  <a:schemeClr val="bg1"/>
                </a:solidFill>
              </a:rPr>
              <a:t> mus.</a:t>
            </a:r>
          </a:p>
          <a:p>
            <a:r>
              <a:rPr lang="es-ES_tradnl" sz="2000" dirty="0" err="1">
                <a:solidFill>
                  <a:schemeClr val="bg1"/>
                </a:solidFill>
              </a:rPr>
              <a:t>Donec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quam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felis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ultricies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nec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pellentesque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eu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pretium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quis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sem</a:t>
            </a:r>
            <a:r>
              <a:rPr lang="es-ES_tradnl" sz="2000" dirty="0">
                <a:solidFill>
                  <a:schemeClr val="bg1"/>
                </a:solidFill>
              </a:rPr>
              <a:t>. </a:t>
            </a:r>
            <a:r>
              <a:rPr lang="es-ES_tradnl" sz="2000" dirty="0" err="1">
                <a:solidFill>
                  <a:schemeClr val="bg1"/>
                </a:solidFill>
              </a:rPr>
              <a:t>Nulla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consequat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massa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quis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enim</a:t>
            </a:r>
            <a:r>
              <a:rPr lang="es-ES_tradnl" sz="2000" dirty="0">
                <a:solidFill>
                  <a:schemeClr val="bg1"/>
                </a:solidFill>
              </a:rPr>
              <a:t>. </a:t>
            </a:r>
            <a:r>
              <a:rPr lang="es-ES_tradnl" sz="2000" dirty="0" err="1">
                <a:solidFill>
                  <a:schemeClr val="bg1"/>
                </a:solidFill>
              </a:rPr>
              <a:t>Donec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pede</a:t>
            </a:r>
            <a:r>
              <a:rPr lang="es-ES_tradnl" sz="2000" dirty="0">
                <a:solidFill>
                  <a:schemeClr val="bg1"/>
                </a:solidFill>
              </a:rPr>
              <a:t> justo, </a:t>
            </a:r>
            <a:r>
              <a:rPr lang="es-ES_tradnl" sz="2000" dirty="0" err="1">
                <a:solidFill>
                  <a:schemeClr val="bg1"/>
                </a:solidFill>
              </a:rPr>
              <a:t>fringilla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vel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aliquet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nec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vulputate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eget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arcu</a:t>
            </a:r>
            <a:r>
              <a:rPr lang="es-ES_tradnl" sz="2000" dirty="0">
                <a:solidFill>
                  <a:schemeClr val="bg1"/>
                </a:solidFill>
              </a:rPr>
              <a:t>. In </a:t>
            </a:r>
            <a:r>
              <a:rPr lang="es-ES_tradnl" sz="2000" dirty="0" err="1">
                <a:solidFill>
                  <a:schemeClr val="bg1"/>
                </a:solidFill>
              </a:rPr>
              <a:t>enim</a:t>
            </a:r>
            <a:r>
              <a:rPr lang="es-ES_tradnl" sz="2000" dirty="0">
                <a:solidFill>
                  <a:schemeClr val="bg1"/>
                </a:solidFill>
              </a:rPr>
              <a:t> justo, </a:t>
            </a:r>
            <a:r>
              <a:rPr lang="es-ES_tradnl" sz="2000" dirty="0" err="1">
                <a:solidFill>
                  <a:schemeClr val="bg1"/>
                </a:solidFill>
              </a:rPr>
              <a:t>rhoncus</a:t>
            </a:r>
            <a:r>
              <a:rPr lang="es-ES_tradnl" sz="2000" dirty="0">
                <a:solidFill>
                  <a:schemeClr val="bg1"/>
                </a:solidFill>
              </a:rPr>
              <a:t> ut, </a:t>
            </a:r>
            <a:r>
              <a:rPr lang="es-ES_tradnl" sz="2000" dirty="0" err="1">
                <a:solidFill>
                  <a:schemeClr val="bg1"/>
                </a:solidFill>
              </a:rPr>
              <a:t>imperdiet</a:t>
            </a:r>
            <a:r>
              <a:rPr lang="es-ES_tradnl" sz="2000" dirty="0">
                <a:solidFill>
                  <a:schemeClr val="bg1"/>
                </a:solidFill>
              </a:rPr>
              <a:t> a, </a:t>
            </a:r>
            <a:r>
              <a:rPr lang="es-ES_tradnl" sz="2000" dirty="0" err="1">
                <a:solidFill>
                  <a:schemeClr val="bg1"/>
                </a:solidFill>
              </a:rPr>
              <a:t>venenatis</a:t>
            </a:r>
            <a:r>
              <a:rPr lang="es-ES_tradnl" sz="2000" dirty="0">
                <a:solidFill>
                  <a:schemeClr val="bg1"/>
                </a:solidFill>
              </a:rPr>
              <a:t> vitae, justo.</a:t>
            </a:r>
          </a:p>
          <a:p>
            <a:r>
              <a:rPr lang="es-ES_tradnl" sz="2000" dirty="0"/>
              <a:t/>
            </a:r>
            <a:br>
              <a:rPr lang="es-ES_tradnl" sz="2000" dirty="0"/>
            </a:b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888480" y="462280"/>
            <a:ext cx="3532632" cy="65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>
                <a:solidFill>
                  <a:schemeClr val="bg1"/>
                </a:solidFill>
              </a:rPr>
              <a:t>MARCADOR DE  SECCIÓN</a:t>
            </a:r>
            <a:endParaRPr lang="es-ES_trad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6888480" y="462280"/>
            <a:ext cx="3532632" cy="65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>
                <a:solidFill>
                  <a:schemeClr val="bg1"/>
                </a:solidFill>
              </a:rPr>
              <a:t>MARCADOR DE  SECCIÓN</a:t>
            </a:r>
            <a:endParaRPr lang="es-ES_tradnl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66963824"/>
              </p:ext>
            </p:extLst>
          </p:nvPr>
        </p:nvGraphicFramePr>
        <p:xfrm>
          <a:off x="3113532" y="16225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06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108</Words>
  <Application>Microsoft Macintosh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Texto Titular</vt:lpstr>
      <vt:lpstr>Texto Titular</vt:lpstr>
      <vt:lpstr>Texto Titular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Titular</dc:title>
  <dc:creator>Usuario de Microsoft Office</dc:creator>
  <cp:lastModifiedBy>Usuario de Microsoft Office</cp:lastModifiedBy>
  <cp:revision>7</cp:revision>
  <dcterms:created xsi:type="dcterms:W3CDTF">2018-07-05T13:19:58Z</dcterms:created>
  <dcterms:modified xsi:type="dcterms:W3CDTF">2018-07-12T22:53:03Z</dcterms:modified>
</cp:coreProperties>
</file>